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256" r:id="rId2"/>
    <p:sldId id="257" r:id="rId3"/>
    <p:sldId id="273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6" r:id="rId13"/>
    <p:sldId id="266" r:id="rId14"/>
    <p:sldId id="267" r:id="rId15"/>
    <p:sldId id="268" r:id="rId16"/>
    <p:sldId id="269" r:id="rId17"/>
    <p:sldId id="275" r:id="rId18"/>
    <p:sldId id="271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86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714356"/>
            <a:ext cx="8027890" cy="2486044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Проект по формированию культурно-гигиенических навыков у детей старшего дошкольного возраста  в условиях COVID-19. 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3228536"/>
            <a:ext cx="8286808" cy="2915108"/>
          </a:xfrm>
        </p:spPr>
        <p:txBody>
          <a:bodyPr/>
          <a:lstStyle/>
          <a:p>
            <a:r>
              <a:rPr lang="ru-RU" dirty="0" smtClean="0"/>
              <a:t> В старшей логопедической группе № 4 </a:t>
            </a:r>
          </a:p>
          <a:p>
            <a:pPr algn="l"/>
            <a:r>
              <a:rPr lang="ru-RU" dirty="0" smtClean="0"/>
              <a:t>    Учитель логопед Новикова Ю.А.</a:t>
            </a:r>
          </a:p>
          <a:p>
            <a:pPr algn="l"/>
            <a:r>
              <a:rPr lang="ru-RU" dirty="0" smtClean="0"/>
              <a:t>    Воспитатели  :Никулина Е.И.</a:t>
            </a:r>
          </a:p>
          <a:p>
            <a:pPr algn="l"/>
            <a:r>
              <a:rPr lang="ru-RU" dirty="0" smtClean="0"/>
              <a:t>                            Анастасова А.И.</a:t>
            </a:r>
          </a:p>
          <a:p>
            <a:pPr algn="l"/>
            <a:r>
              <a:rPr lang="ru-RU" sz="1600" dirty="0" smtClean="0"/>
              <a:t>                                                                    Подготовила презентацию Никулина Е.И.</a:t>
            </a:r>
          </a:p>
          <a:p>
            <a:pPr algn="l"/>
            <a:r>
              <a:rPr lang="ru-RU" sz="1600" dirty="0" smtClean="0"/>
              <a:t>Ноябрь </a:t>
            </a:r>
            <a:r>
              <a:rPr lang="ru-RU" sz="1800" dirty="0" smtClean="0"/>
              <a:t>2020</a:t>
            </a:r>
            <a:r>
              <a:rPr lang="ru-RU" sz="1600" dirty="0" smtClean="0"/>
              <a:t> года</a:t>
            </a:r>
          </a:p>
          <a:p>
            <a:pPr algn="l"/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626" name="Picture 2" descr="C:\Users\user\Desktop\корона вирус проект\IMG-20201111-WA0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2852"/>
            <a:ext cx="3196787" cy="4262382"/>
          </a:xfrm>
          <a:prstGeom prst="rect">
            <a:avLst/>
          </a:prstGeom>
          <a:noFill/>
        </p:spPr>
      </p:pic>
      <p:pic>
        <p:nvPicPr>
          <p:cNvPr id="282627" name="Picture 3" descr="C:\Users\user\Desktop\корона вирус проект\IMG-20201111-WA00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0"/>
            <a:ext cx="3268270" cy="4357694"/>
          </a:xfrm>
          <a:prstGeom prst="rect">
            <a:avLst/>
          </a:prstGeom>
          <a:noFill/>
        </p:spPr>
      </p:pic>
      <p:pic>
        <p:nvPicPr>
          <p:cNvPr id="282628" name="Picture 4" descr="C:\Users\user\Desktop\корона вирус проект\IMG-20201111-WA00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3000372"/>
            <a:ext cx="2696785" cy="3595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2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2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2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642918"/>
            <a:ext cx="54026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СКАЗКА «ВИРУС – КОРОНАВИРУС»</a:t>
            </a:r>
            <a:endParaRPr lang="ru-RU" dirty="0"/>
          </a:p>
        </p:txBody>
      </p:sp>
      <p:pic>
        <p:nvPicPr>
          <p:cNvPr id="283650" name="Picture 2" descr="C:\Users\user\Desktop\корона вирус проект\IMG-20201027-WA0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857232"/>
            <a:ext cx="2500330" cy="3333773"/>
          </a:xfrm>
          <a:prstGeom prst="rect">
            <a:avLst/>
          </a:prstGeom>
          <a:noFill/>
        </p:spPr>
      </p:pic>
      <p:pic>
        <p:nvPicPr>
          <p:cNvPr id="283651" name="Picture 3" descr="C:\Users\user\Desktop\корона вирус проект\IMG-20201027-WA0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214422"/>
            <a:ext cx="2786082" cy="3143272"/>
          </a:xfrm>
          <a:prstGeom prst="rect">
            <a:avLst/>
          </a:prstGeom>
          <a:noFill/>
        </p:spPr>
      </p:pic>
      <p:pic>
        <p:nvPicPr>
          <p:cNvPr id="283652" name="Picture 4" descr="C:\Users\user\Desktop\корона вирус проект\IMG-20201027-WA00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3714752"/>
            <a:ext cx="3833807" cy="28753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3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3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3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3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3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3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pptcloud3.ams3.digitaloceanspaces.com/slides/pics/002/737/692/original/Slide18.jpg?149014465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785794"/>
            <a:ext cx="7786741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785794"/>
            <a:ext cx="47149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Сюжетно – ролевые игры  </a:t>
            </a:r>
            <a:endParaRPr lang="ru-RU" dirty="0"/>
          </a:p>
        </p:txBody>
      </p:sp>
      <p:pic>
        <p:nvPicPr>
          <p:cNvPr id="284674" name="Picture 2" descr="C:\Users\user\Desktop\корона вирус проект\IMG-20201027-WA00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500175"/>
            <a:ext cx="2285997" cy="3047995"/>
          </a:xfrm>
          <a:prstGeom prst="rect">
            <a:avLst/>
          </a:prstGeom>
          <a:noFill/>
        </p:spPr>
      </p:pic>
      <p:pic>
        <p:nvPicPr>
          <p:cNvPr id="284676" name="Picture 4" descr="C:\Users\user\Desktop\корона вирус проект\IMG-20201111-WA00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357274"/>
            <a:ext cx="2357454" cy="3015367"/>
          </a:xfrm>
          <a:prstGeom prst="rect">
            <a:avLst/>
          </a:prstGeom>
          <a:noFill/>
        </p:spPr>
      </p:pic>
      <p:pic>
        <p:nvPicPr>
          <p:cNvPr id="8" name="Рисунок 7" descr="C:\Users\user\Desktop\корона вирус проект\IMG-20201027-WA004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3643314"/>
            <a:ext cx="2171700" cy="2895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4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4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4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4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698" name="Picture 2" descr="C:\Users\user\Desktop\корона вирус проект\IMG-20201028-WA0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3853988" cy="2857520"/>
          </a:xfrm>
          <a:prstGeom prst="rect">
            <a:avLst/>
          </a:prstGeom>
          <a:noFill/>
        </p:spPr>
      </p:pic>
      <p:pic>
        <p:nvPicPr>
          <p:cNvPr id="285699" name="Picture 3" descr="C:\Users\user\Desktop\корона вирус проект\IMG-20201028-WA00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3214686"/>
            <a:ext cx="4357686" cy="3230984"/>
          </a:xfrm>
          <a:prstGeom prst="rect">
            <a:avLst/>
          </a:prstGeom>
          <a:noFill/>
        </p:spPr>
      </p:pic>
      <p:pic>
        <p:nvPicPr>
          <p:cNvPr id="285700" name="Picture 4" descr="C:\Users\user\Desktop\корона вирус проект\20201028_0940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214290"/>
            <a:ext cx="3071834" cy="362174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357950" y="4357694"/>
            <a:ext cx="221457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Прослушивание аудио сказки  «Вирус </a:t>
            </a:r>
            <a:r>
              <a:rPr lang="ru-RU" dirty="0" err="1" smtClean="0"/>
              <a:t>коронавирус</a:t>
            </a:r>
            <a:r>
              <a:rPr lang="ru-RU" dirty="0" smtClean="0"/>
              <a:t>»   ,беседа и раскрашивание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5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5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5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5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5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5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23" name="Picture 3" descr="C:\Users\user\Desktop\корона вирус проект\20201028_0934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14290"/>
            <a:ext cx="2164365" cy="2885820"/>
          </a:xfrm>
          <a:prstGeom prst="rect">
            <a:avLst/>
          </a:prstGeom>
          <a:noFill/>
        </p:spPr>
      </p:pic>
      <p:pic>
        <p:nvPicPr>
          <p:cNvPr id="6" name="Рисунок 5" descr="C:\Users\user\Desktop\корона вирус проект\20201028_09355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357166"/>
            <a:ext cx="1903422" cy="2952764"/>
          </a:xfrm>
          <a:prstGeom prst="rect">
            <a:avLst/>
          </a:prstGeom>
          <a:noFill/>
        </p:spPr>
      </p:pic>
      <p:pic>
        <p:nvPicPr>
          <p:cNvPr id="7" name="Рисунок 6" descr="C:\Users\user\Desktop\корона вирус проект\20201028_09220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3036879" y="606403"/>
            <a:ext cx="31369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user\Desktop\корона вирус проект\20201028_09322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480" y="3000372"/>
            <a:ext cx="2500330" cy="3295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user\Desktop\корона вирус проект\20201028_09222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4402340" y="3071401"/>
            <a:ext cx="3369014" cy="308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корона вирус проект\20201028_10123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3559175" cy="2669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user\Desktop\корона вирус проект\IMG-20201014-WA003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42852"/>
            <a:ext cx="2922685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746" name="Picture 2" descr="C:\Users\user\Desktop\корона вирус проект\IMG-20201014-WA00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3357562"/>
            <a:ext cx="2643206" cy="3000396"/>
          </a:xfrm>
          <a:prstGeom prst="rect">
            <a:avLst/>
          </a:prstGeom>
          <a:noFill/>
        </p:spPr>
      </p:pic>
      <p:pic>
        <p:nvPicPr>
          <p:cNvPr id="6" name="Рисунок 5" descr="https://sch1432.mskobr.ru/files/algoritm_myt_ya_ruk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3786190"/>
            <a:ext cx="2571768" cy="183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ds05.infourok.ru/uploads/ex/0386/0010dfed-d9927745/hello_html_m40247d9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74" y="4000504"/>
            <a:ext cx="271464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7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7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pandia.ru/text/80/603/images/img3_68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1787" y="857232"/>
            <a:ext cx="6542113" cy="507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642910" y="642919"/>
            <a:ext cx="778674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Работая по теме “Воспитание культурно-гигиенических</a:t>
            </a:r>
          </a:p>
          <a:p>
            <a:r>
              <a:rPr lang="ru-RU" dirty="0" smtClean="0"/>
              <a:t>навыков</a:t>
            </a:r>
            <a:r>
              <a:rPr lang="ru-RU" dirty="0" smtClean="0"/>
              <a:t>”, мы </a:t>
            </a:r>
            <a:r>
              <a:rPr lang="ru-RU" dirty="0" smtClean="0"/>
              <a:t>достигли определенных результатов.</a:t>
            </a:r>
          </a:p>
          <a:p>
            <a:endParaRPr lang="ru-RU" dirty="0" smtClean="0"/>
          </a:p>
          <a:p>
            <a:r>
              <a:rPr lang="ru-RU" dirty="0" smtClean="0"/>
              <a:t>У детей сформировано осознанное отношение к выполнению навыков </a:t>
            </a:r>
            <a:r>
              <a:rPr lang="ru-RU" dirty="0" smtClean="0"/>
              <a:t>личной  гигиены</a:t>
            </a:r>
            <a:r>
              <a:rPr lang="ru-RU" dirty="0" smtClean="0"/>
              <a:t>, самостоятельность и активность в их выполнении.</a:t>
            </a:r>
          </a:p>
          <a:p>
            <a:endParaRPr lang="ru-RU" dirty="0" smtClean="0"/>
          </a:p>
          <a:p>
            <a:r>
              <a:rPr lang="ru-RU" dirty="0" smtClean="0"/>
              <a:t>Сформирована гигиеническая культура дошкольников, потребность в</a:t>
            </a:r>
          </a:p>
          <a:p>
            <a:r>
              <a:rPr lang="ru-RU" dirty="0" smtClean="0"/>
              <a:t>здоровом образе жизни, знания о значении культурно-гигиенических навыков в сохранении и укреплении </a:t>
            </a:r>
            <a:r>
              <a:rPr lang="ru-RU" dirty="0" smtClean="0"/>
              <a:t>здоровья.</a:t>
            </a:r>
          </a:p>
          <a:p>
            <a:r>
              <a:rPr lang="ru-RU" dirty="0" smtClean="0"/>
              <a:t>Расширился словарь по теме. У детей формируется умение поддерживать беседу по теме со сверстниками.</a:t>
            </a:r>
            <a:endParaRPr lang="ru-RU" dirty="0" smtClean="0"/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Закреплены представления о предметах гигиены, процессах умывания,</a:t>
            </a:r>
          </a:p>
          <a:p>
            <a:r>
              <a:rPr lang="ru-RU" dirty="0" smtClean="0"/>
              <a:t>купания и основных действиях, сопровождающих их.</a:t>
            </a:r>
          </a:p>
          <a:p>
            <a:endParaRPr lang="ru-RU" dirty="0" smtClean="0"/>
          </a:p>
          <a:p>
            <a:r>
              <a:rPr lang="ru-RU" dirty="0" smtClean="0"/>
              <a:t>Развиты умения отражать в игре культурно-гигиенические навыки, правила </a:t>
            </a:r>
            <a:r>
              <a:rPr lang="ru-RU" dirty="0" err="1" smtClean="0"/>
              <a:t>здоровьесберегающего</a:t>
            </a:r>
            <a:r>
              <a:rPr lang="ru-RU" dirty="0" smtClean="0"/>
              <a:t> поведения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776" name="Picture 8" descr="https://ds05.infourok.ru/uploads/ex/093c/000b8e73-2a134486/img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57166"/>
            <a:ext cx="6756509" cy="506738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786050" y="4500570"/>
            <a:ext cx="40719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Подготовила презентацию воспитатель Никулина Е.И.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8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ChangeArrowheads="1"/>
          </p:cNvSpPr>
          <p:nvPr/>
        </p:nvSpPr>
        <p:spPr bwMode="auto">
          <a:xfrm>
            <a:off x="571472" y="1273719"/>
            <a:ext cx="7429552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Times New Roman" pitchFamily="18" charset="0"/>
              </a:rPr>
              <a:t>Цель: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воспитание детей в русле ответственности за собственное здоровье и здоровье окружающих, соблюдение норм и правил сохранения здоровья.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Times New Roman" pitchFamily="18" charset="0"/>
              </a:rPr>
              <a:t>Задачи: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-формирование у детей представлений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о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коронавирусной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инфекции характерных, симптомах и его профилактике;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Times New Roman" pitchFamily="18" charset="0"/>
              </a:rPr>
              <a:t>-закреплять у детей правила личной гигиены;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sz="16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активизировать  и  расширить словарь детей по теме;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sz="16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формировать умение придумывать окончание рассказа;</a:t>
            </a:r>
            <a:endParaRPr lang="ru-RU" sz="1600" dirty="0" smtClean="0">
              <a:solidFill>
                <a:srgbClr val="111111"/>
              </a:solidFill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Times New Roman" pitchFamily="18" charset="0"/>
              </a:rPr>
              <a:t>- 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Times New Roman" pitchFamily="18" charset="0"/>
              </a:rPr>
              <a:t>асширить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Times New Roman" pitchFamily="18" charset="0"/>
              </a:rPr>
              <a:t>представление о культурно-гигиенических навыках, как одной из составляющей здорового образа жизни;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Times New Roman" pitchFamily="18" charset="0"/>
              </a:rPr>
              <a:t>-воспитывать у детей аккуратность, желание содержать лицо и руки в чистоте.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Times New Roman" pitchFamily="18" charset="0"/>
              </a:rPr>
              <a:t>- формировать умения отражать полученные знания в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Times New Roman" pitchFamily="18" charset="0"/>
              </a:rPr>
              <a:t>с-р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Times New Roman" pitchFamily="18" charset="0"/>
              </a:rPr>
              <a:t> играх, в самостоятельной деятельности, в повседневной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Times New Roman" pitchFamily="18" charset="0"/>
              </a:rPr>
              <a:t>жизни, формировать умение вести диалог в игре;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Times New Roman" pitchFamily="18" charset="0"/>
              </a:rPr>
              <a:t>- формировать умение получать информацию из разных источников (книги, энциклопедии, Интернет и т. д.);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Times New Roman" pitchFamily="18" charset="0"/>
              </a:rPr>
              <a:t>- формировать умения детей сотрудничать с воспитателями и родителями;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4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1670" y="571479"/>
            <a:ext cx="650085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Ожидаемый результат</a:t>
            </a:r>
          </a:p>
          <a:p>
            <a:endParaRPr lang="ru-RU" dirty="0" smtClean="0"/>
          </a:p>
          <a:p>
            <a:r>
              <a:rPr lang="ru-RU" dirty="0" smtClean="0"/>
              <a:t>Осознанное отношение к выполнению навыков</a:t>
            </a:r>
          </a:p>
          <a:p>
            <a:r>
              <a:rPr lang="ru-RU" dirty="0" smtClean="0"/>
              <a:t>личной гигиены, самостоятельность и активность в их</a:t>
            </a:r>
          </a:p>
          <a:p>
            <a:r>
              <a:rPr lang="ru-RU" dirty="0" smtClean="0"/>
              <a:t>выполнении.</a:t>
            </a:r>
          </a:p>
          <a:p>
            <a:endParaRPr lang="ru-RU" dirty="0" smtClean="0"/>
          </a:p>
          <a:p>
            <a:r>
              <a:rPr lang="ru-RU" dirty="0" err="1" smtClean="0"/>
              <a:t>Сформированность</a:t>
            </a:r>
            <a:r>
              <a:rPr lang="ru-RU" dirty="0" smtClean="0"/>
              <a:t> гигиенической культуры</a:t>
            </a:r>
          </a:p>
          <a:p>
            <a:r>
              <a:rPr lang="ru-RU" dirty="0" smtClean="0"/>
              <a:t>дошкольников, потребности в здоровом образе</a:t>
            </a:r>
          </a:p>
          <a:p>
            <a:r>
              <a:rPr lang="ru-RU" dirty="0" smtClean="0"/>
              <a:t>жизни</a:t>
            </a:r>
            <a:r>
              <a:rPr lang="ru-RU" dirty="0" smtClean="0"/>
              <a:t>, расширение словаря </a:t>
            </a:r>
            <a:r>
              <a:rPr lang="ru-RU" dirty="0" smtClean="0"/>
              <a:t> </a:t>
            </a:r>
            <a:r>
              <a:rPr lang="ru-RU" dirty="0" smtClean="0"/>
              <a:t>у детей, </a:t>
            </a:r>
            <a:r>
              <a:rPr lang="ru-RU" dirty="0" smtClean="0"/>
              <a:t> знаний </a:t>
            </a:r>
            <a:r>
              <a:rPr lang="ru-RU" dirty="0" smtClean="0"/>
              <a:t>о значении </a:t>
            </a:r>
            <a:r>
              <a:rPr lang="ru-RU" dirty="0" smtClean="0"/>
              <a:t>культурно-гигиенических  навыков </a:t>
            </a:r>
            <a:r>
              <a:rPr lang="ru-RU" dirty="0" smtClean="0"/>
              <a:t>в сохранении и укреплении здоровья.</a:t>
            </a:r>
          </a:p>
          <a:p>
            <a:endParaRPr lang="ru-RU" dirty="0" smtClean="0"/>
          </a:p>
          <a:p>
            <a:r>
              <a:rPr lang="ru-RU" dirty="0" smtClean="0"/>
              <a:t>Закрепление представлений о предметах гигиены,</a:t>
            </a:r>
          </a:p>
          <a:p>
            <a:r>
              <a:rPr lang="ru-RU" dirty="0" smtClean="0"/>
              <a:t>процессах умывания, купания и основных действиях,</a:t>
            </a:r>
          </a:p>
          <a:p>
            <a:r>
              <a:rPr lang="ru-RU" dirty="0" smtClean="0"/>
              <a:t>сопровождающих их.</a:t>
            </a:r>
          </a:p>
          <a:p>
            <a:endParaRPr lang="ru-RU" dirty="0" smtClean="0"/>
          </a:p>
          <a:p>
            <a:r>
              <a:rPr lang="ru-RU" dirty="0" smtClean="0"/>
              <a:t>Развитие умения отражать в игре культурно-</a:t>
            </a:r>
          </a:p>
          <a:p>
            <a:r>
              <a:rPr lang="ru-RU" dirty="0" smtClean="0"/>
              <a:t>гигиенические навыки, правила</a:t>
            </a:r>
          </a:p>
          <a:p>
            <a:r>
              <a:rPr lang="ru-RU" dirty="0" err="1" smtClean="0"/>
              <a:t>здоровьесберегающего</a:t>
            </a:r>
            <a:r>
              <a:rPr lang="ru-RU" dirty="0" smtClean="0"/>
              <a:t> </a:t>
            </a:r>
            <a:r>
              <a:rPr lang="ru-RU" dirty="0" smtClean="0"/>
              <a:t>поведения, умение вести диалог со сверстниками.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1" name="Rectangle 1"/>
          <p:cNvSpPr>
            <a:spLocks noChangeArrowheads="1"/>
          </p:cNvSpPr>
          <p:nvPr/>
        </p:nvSpPr>
        <p:spPr bwMode="auto">
          <a:xfrm>
            <a:off x="1000100" y="557644"/>
            <a:ext cx="700092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Квест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игра « Друзья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Мойдодыра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1571612"/>
            <a:ext cx="742955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Цель: формирование культурно — гигиенических навыков, правил личной гигиены.                                                                                                               Задачи: Образовательные задачи: – Продолжать знакомить детей с правилами личной гигиены и их значений.                                           Развивающие задачи: – Продолжать формировать умение связно, последовательно отвечать на вопросы воспитателя. – Развивать познавательные способности, наблюдательность, любознательность, развивать самостоятельность, сообразительность; развивать умение работать парами, в подгруппах, команде .                                                                                                Воспитательные задачи: – Воспитывать желание всегда быть красивым, чистым, аккуратным. </a:t>
            </a:r>
            <a:endParaRPr lang="ru-RU" dirty="0"/>
          </a:p>
        </p:txBody>
      </p:sp>
      <p:pic>
        <p:nvPicPr>
          <p:cNvPr id="5" name="Рисунок 4" descr="https://ped-kopilka.ru/upload/blogs2/2020/6/47677_e1d3106b4e2eabc2418a7ee5234360ed.jp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4429132"/>
            <a:ext cx="2157415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506" name="Picture 2" descr="C:\Users\user\Desktop\корона вирус проект\IMG-20201111-WA0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2500306"/>
            <a:ext cx="2786082" cy="4113059"/>
          </a:xfrm>
          <a:prstGeom prst="rect">
            <a:avLst/>
          </a:prstGeom>
          <a:noFill/>
        </p:spPr>
      </p:pic>
      <p:pic>
        <p:nvPicPr>
          <p:cNvPr id="277507" name="Picture 3" descr="C:\Users\user\Desktop\корона вирус проект\IMG-20201111-WA0032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28604"/>
            <a:ext cx="2928958" cy="3905277"/>
          </a:xfrm>
          <a:prstGeom prst="rect">
            <a:avLst/>
          </a:prstGeom>
          <a:noFill/>
        </p:spPr>
      </p:pic>
      <p:pic>
        <p:nvPicPr>
          <p:cNvPr id="277508" name="Picture 4" descr="C:\Users\user\Desktop\корона вирус проект\IMG-20201111-WA00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642918"/>
            <a:ext cx="2893239" cy="385765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7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7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530" name="Picture 2" descr="C:\Users\user\Desktop\корона вирус проект\IMG-20201111-WA00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3564904" cy="2643180"/>
          </a:xfrm>
          <a:prstGeom prst="rect">
            <a:avLst/>
          </a:prstGeom>
          <a:noFill/>
        </p:spPr>
      </p:pic>
      <p:pic>
        <p:nvPicPr>
          <p:cNvPr id="278531" name="Picture 3" descr="C:\Users\user\Desktop\корона вирус проект\IMG-20201111-WA00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6448" y="39114"/>
            <a:ext cx="3897552" cy="2889820"/>
          </a:xfrm>
          <a:prstGeom prst="rect">
            <a:avLst/>
          </a:prstGeom>
          <a:noFill/>
        </p:spPr>
      </p:pic>
      <p:pic>
        <p:nvPicPr>
          <p:cNvPr id="278532" name="Picture 4" descr="C:\Users\user\Desktop\корона вирус проект\IMG-20201111-WA00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2786058"/>
            <a:ext cx="4876764" cy="361585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8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554" name="Picture 2" descr="C:\Users\user\Desktop\корона вирус проект\IMG-20201111-WA00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57166"/>
            <a:ext cx="3500462" cy="2595400"/>
          </a:xfrm>
          <a:prstGeom prst="rect">
            <a:avLst/>
          </a:prstGeom>
          <a:noFill/>
        </p:spPr>
      </p:pic>
      <p:pic>
        <p:nvPicPr>
          <p:cNvPr id="279555" name="Picture 3" descr="C:\Users\user\Desktop\корона вирус проект\IMG-20201111-WA00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3357562"/>
            <a:ext cx="3876632" cy="2874309"/>
          </a:xfrm>
          <a:prstGeom prst="rect">
            <a:avLst/>
          </a:prstGeom>
          <a:noFill/>
        </p:spPr>
      </p:pic>
      <p:pic>
        <p:nvPicPr>
          <p:cNvPr id="279556" name="Picture 4" descr="C:\Users\user\Desktop\корона вирус проект\IMG-20201111-WA00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642918"/>
            <a:ext cx="3500430" cy="2595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9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79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79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579" name="Picture 3" descr="C:\Users\user\Desktop\корона вирус проект\IMG-20201111-WA00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576" y="285728"/>
            <a:ext cx="2664787" cy="3818247"/>
          </a:xfrm>
          <a:prstGeom prst="rect">
            <a:avLst/>
          </a:prstGeom>
          <a:noFill/>
        </p:spPr>
      </p:pic>
      <p:pic>
        <p:nvPicPr>
          <p:cNvPr id="280580" name="Picture 4" descr="C:\Users\user\Desktop\корона вирус проект\IMG-20201111-WA00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285728"/>
            <a:ext cx="3143272" cy="4313020"/>
          </a:xfrm>
          <a:prstGeom prst="rect">
            <a:avLst/>
          </a:prstGeom>
          <a:noFill/>
        </p:spPr>
      </p:pic>
      <p:pic>
        <p:nvPicPr>
          <p:cNvPr id="280581" name="Picture 5" descr="C:\Users\user\Desktop\корона вирус проект\IMG-20201111-WA00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3143248"/>
            <a:ext cx="3053975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0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0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602" name="Picture 2" descr="C:\Users\user\Desktop\корона вирус проект\IMG-20201111-WA00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34965"/>
            <a:ext cx="3711757" cy="3134988"/>
          </a:xfrm>
          <a:prstGeom prst="rect">
            <a:avLst/>
          </a:prstGeom>
          <a:noFill/>
        </p:spPr>
      </p:pic>
      <p:pic>
        <p:nvPicPr>
          <p:cNvPr id="281603" name="Picture 3" descr="C:\Users\user\Desktop\корона вирус проект\IMG-20201111-WA00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3429000"/>
            <a:ext cx="3179470" cy="2357402"/>
          </a:xfrm>
          <a:prstGeom prst="rect">
            <a:avLst/>
          </a:prstGeom>
          <a:noFill/>
        </p:spPr>
      </p:pic>
      <p:pic>
        <p:nvPicPr>
          <p:cNvPr id="281604" name="Picture 4" descr="C:\Users\user\Desktop\корона вирус проект\IMG-20201111-WA00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28604"/>
            <a:ext cx="3516742" cy="4357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1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1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81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244</TotalTime>
  <Words>489</Words>
  <Application>Microsoft Office PowerPoint</Application>
  <PresentationFormat>Экран (4:3)</PresentationFormat>
  <Paragraphs>57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Проект по формированию культурно-гигиенических навыков у детей старшего дошкольного возраста  в условиях COVID-19.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по формированию культурно-гигиенических навыков у детей старшего дошкольного возраста  в условиях COVID-19. </dc:title>
  <dc:creator>user</dc:creator>
  <cp:lastModifiedBy>user</cp:lastModifiedBy>
  <cp:revision>27</cp:revision>
  <dcterms:created xsi:type="dcterms:W3CDTF">2020-11-21T16:21:42Z</dcterms:created>
  <dcterms:modified xsi:type="dcterms:W3CDTF">2020-12-06T20:52:09Z</dcterms:modified>
</cp:coreProperties>
</file>