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8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C1E5B1-E2C2-4D68-94AA-AE45AB6487AC}" type="datetimeFigureOut">
              <a:rPr lang="ru-RU" smtClean="0"/>
              <a:pPr/>
              <a:t>11.02.2008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26F88-AB31-460D-ADF5-4FA61BB218A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://333v.ru/uploads/d1/d181587f87d70de376bfcdb372b53a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Почему листья меняют окраску и опадают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Воспитатель  МКДОУ № 61 г. Кирова Карпенко Наталия Геннадьевна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250629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Находили дерево, лист и плод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pp.userapi.com/c836434/v836434207/4f6c9/p4-PqpfBqV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78904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https://pp.userapi.com/c841236/v841236207/3d363/LlEEzF3sV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4752528" cy="3564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2" name="Picture 6" descr="https://pp.userapi.com/c623900/v623900207/3388a/sbsLYq-Q55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76672"/>
            <a:ext cx="381642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Составляли гербарий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s://pp.userapi.com/c841130/v841130207/3f859/ap_C02F9JX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692696"/>
            <a:ext cx="5472608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Карпенко\Desktop\ezbhTVwDY8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01008"/>
            <a:ext cx="4248472" cy="313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Карпенко\Desktop\e_0DHLKSjU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56992"/>
            <a:ext cx="4259965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Раскрашивали силуэты листьев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ttps://pp.userapi.com/c824202/v824202207/3852b/Yn7VL7myi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15618" y="1628802"/>
            <a:ext cx="4032448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https://pp.userapi.com/c639118/v639118207/7275b/cmNvfyIccD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052736"/>
            <a:ext cx="4320480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Играли в дидактические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https://pp.userapi.com/c834103/v834103207/38e9a/MonIkMTj9q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52839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https://pp.userapi.com/c834200/v834200207/2f895/1vAPiLGb2J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212976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https://pp.userapi.com/c840235/v840235207/493fc/kciexjFEKc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836712"/>
            <a:ext cx="4992554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332656"/>
            <a:ext cx="3826768" cy="223224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Лепили, рисовали, делали аппликацию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 descr="https://pp.userapi.com/c824504/v824504207/38df5/iwWa6dG0P4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0"/>
            <a:ext cx="460851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https://pp.userapi.com/c834102/v834102207/35c74/Vz71RSEet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20" y="3284984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800" name="Picture 8" descr="https://pp.userapi.com/c834203/v834203207/387ff/bB8lgpSVm_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468052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поделок из осенних листье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</a:p>
        </p:txBody>
      </p:sp>
      <p:pic>
        <p:nvPicPr>
          <p:cNvPr id="34818" name="Picture 2" descr="https://pp.userapi.com/c840430/v840430207/27c1b/e_FWmDgHtJ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556792"/>
            <a:ext cx="504056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s://pp.userapi.com/c834200/v834200207/2f8a9/ch0SyMg23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24944"/>
            <a:ext cx="3816424" cy="3708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поделок из осенних листьев</a:t>
            </a:r>
            <a:endParaRPr lang="ru-RU" dirty="0"/>
          </a:p>
        </p:txBody>
      </p:sp>
      <p:pic>
        <p:nvPicPr>
          <p:cNvPr id="35842" name="Picture 2" descr="https://pp.userapi.com/c840620/v840620207/28c0a/6FT7wiFpr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68052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s://pp.userapi.com/c639125/v639125207/66349/SFOZEABk21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29000"/>
            <a:ext cx="4248472" cy="3258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игры, динамические паузы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pp.userapi.com/c834104/v834104207/369e7/xlQw6CoB5y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37997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https://pp.userapi.com/c841039/v841039207/3f27c/mxTpAZfOd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53650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 descr="https://pp.userapi.com/c840339/v840339207/29df3/96esvYIDn5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4077072"/>
            <a:ext cx="4464496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2" name="Picture 8" descr="https://pp.userapi.com/c840339/v840339207/29dfd/ol0xFIHt2Q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077072"/>
            <a:ext cx="4224469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1008" y="0"/>
            <a:ext cx="5842992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ttps://pp.userapi.com/c840125/v840125207/4d59e/LRYPfXdKBh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20688"/>
            <a:ext cx="4026909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https://pp.userapi.com/c841430/v841430207/3ec53/OXLovvg9mr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36912"/>
            <a:ext cx="496855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https://pp.userapi.com/c824500/v824500207/34e75/s4XKf4NI7v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24847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6" name="Picture 8" descr="https://pp.userapi.com/c840621/v840621207/2adc3/m9VeT02Pk7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645024"/>
            <a:ext cx="396044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Коллективная работа «Осень разноцветная»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s://pp.userapi.com/c834404/v834404207/34dce/-liwOy47UXg.jpg"/>
          <p:cNvPicPr>
            <a:picLocks noChangeAspect="1" noChangeArrowheads="1"/>
          </p:cNvPicPr>
          <p:nvPr/>
        </p:nvPicPr>
        <p:blipFill>
          <a:blip r:embed="rId2" cstate="print"/>
          <a:srcRect b="25000"/>
          <a:stretch>
            <a:fillRect/>
          </a:stretch>
        </p:blipFill>
        <p:spPr bwMode="auto">
          <a:xfrm>
            <a:off x="539552" y="692696"/>
            <a:ext cx="410445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https://pp.userapi.com/c841530/v841530207/3e176/0VD2M2mhZnM.jpg"/>
          <p:cNvPicPr>
            <a:picLocks noChangeAspect="1" noChangeArrowheads="1"/>
          </p:cNvPicPr>
          <p:nvPr/>
        </p:nvPicPr>
        <p:blipFill>
          <a:blip r:embed="rId3" cstate="print"/>
          <a:srcRect b="4878"/>
          <a:stretch>
            <a:fillRect/>
          </a:stretch>
        </p:blipFill>
        <p:spPr bwMode="auto">
          <a:xfrm>
            <a:off x="4499992" y="692696"/>
            <a:ext cx="432048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 descr="https://pp.userapi.com/c834104/v834104207/369d4/VftvJj7B0sU.jpg"/>
          <p:cNvPicPr>
            <a:picLocks noChangeAspect="1" noChangeArrowheads="1"/>
          </p:cNvPicPr>
          <p:nvPr/>
        </p:nvPicPr>
        <p:blipFill>
          <a:blip r:embed="rId4" cstate="print"/>
          <a:srcRect t="27745" b="25545"/>
          <a:stretch>
            <a:fillRect/>
          </a:stretch>
        </p:blipFill>
        <p:spPr bwMode="auto">
          <a:xfrm>
            <a:off x="539552" y="3429000"/>
            <a:ext cx="828092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Карпенко\Desktop\bd064b5b1152e3f95e0bd11ea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816424" cy="5472608"/>
          </a:xfrm>
          <a:prstGeom prst="rect">
            <a:avLst/>
          </a:prstGeom>
          <a:noFill/>
        </p:spPr>
      </p:pic>
      <p:pic>
        <p:nvPicPr>
          <p:cNvPr id="21508" name="Picture 4" descr="C:\Users\Карпенко\Desktop\listya+klen+osen+zheltij+derevya+24036688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68960"/>
            <a:ext cx="3960440" cy="34563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4008" y="548680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Проводили экскурсию по территории детского сада и собирали букеты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Изучали строение дерева и листа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phpMhhsFD_BOTANIKA_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05064"/>
            <a:ext cx="63817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Пользователь\Desktop\STROENIE-DEREV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4680520" cy="4080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https://pp.userapi.com/c840336/v840336207/29381/MHexcvxSIY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0728"/>
            <a:ext cx="4115949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Рассматривали деревья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https://pp.userapi.com/c841435/v841435207/3e5f7/xf4EE1CVZ4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028384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Определяли сезонные изменения дерева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 descr="https://pp.userapi.com/c639823/v639823207/6748c/15GGRqF5A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28092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3010346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Читали стихи, пословицы и загадки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https://pp.userapi.com/c840232/v840232207/49450/LPdGSaqxJ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789040"/>
            <a:ext cx="438099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7" name="Picture 7" descr="C:\Users\Карпенко\Desktop\Gut2hTOZz4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789040"/>
            <a:ext cx="4056451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9" name="Picture 9" descr="https://pp.userapi.com/c841028/v841028207/3d983/Nk6HgZ3DBW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441649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2794322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Рассматривали листья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C:\Users\Карпенко\Desktop\gEIip8x9Nm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21297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C:\Users\Карпенко\Desktop\ur-UHYVBnj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620005" cy="3465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 исчезает хлорофилл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pp.userapi.com/c639220/v639220207/5f7f9/W2QtsapS6k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32048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https://pp.userapi.com/c840334/v840334207/2cf20/GJCQyt8APG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17032"/>
            <a:ext cx="4481735" cy="2875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196752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Проводили опыты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s://pp.userapi.com/c840434/v840434207/2928c/Rf9WGAC5ro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10445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8" name="Picture 6" descr="https://pp.userapi.com/c841635/v841635207/40229/DDS93YB-43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708920"/>
            <a:ext cx="475252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87</Words>
  <Application>Microsoft Office PowerPoint</Application>
  <PresentationFormat>Экран (4:3)</PresentationFormat>
  <Paragraphs>21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Почему листья меняют окраску и опадают</vt:lpstr>
      <vt:lpstr>Слайд 2</vt:lpstr>
      <vt:lpstr>Изучали строение дерева и листа</vt:lpstr>
      <vt:lpstr>Рассматривали деревья </vt:lpstr>
      <vt:lpstr>Определяли сезонные изменения дерева</vt:lpstr>
      <vt:lpstr>Читали стихи, пословицы и загадки</vt:lpstr>
      <vt:lpstr>Рассматривали листья</vt:lpstr>
      <vt:lpstr>Так исчезает хлорофилл</vt:lpstr>
      <vt:lpstr>Проводили опыты</vt:lpstr>
      <vt:lpstr>Находили дерево, лист и плод</vt:lpstr>
      <vt:lpstr>Составляли гербарий</vt:lpstr>
      <vt:lpstr>Раскрашивали силуэты листьев</vt:lpstr>
      <vt:lpstr>Играли в дидактические игры</vt:lpstr>
      <vt:lpstr> Лепили, рисовали, делали аппликацию </vt:lpstr>
      <vt:lpstr>Выставка поделок из осенних листьев</vt:lpstr>
      <vt:lpstr>Выставка поделок из осенних листьев</vt:lpstr>
      <vt:lpstr>Пальчиковые игры, динамические паузы</vt:lpstr>
      <vt:lpstr>Подвижные игры</vt:lpstr>
      <vt:lpstr>Коллективная работа «Осень разноцветная»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Карпенко</dc:creator>
  <cp:lastModifiedBy>1</cp:lastModifiedBy>
  <cp:revision>12</cp:revision>
  <dcterms:created xsi:type="dcterms:W3CDTF">2017-11-25T10:12:06Z</dcterms:created>
  <dcterms:modified xsi:type="dcterms:W3CDTF">2008-02-11T02:36:12Z</dcterms:modified>
</cp:coreProperties>
</file>