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5" r:id="rId5"/>
    <p:sldId id="277" r:id="rId6"/>
    <p:sldId id="264" r:id="rId7"/>
    <p:sldId id="257" r:id="rId8"/>
    <p:sldId id="278" r:id="rId9"/>
    <p:sldId id="274" r:id="rId10"/>
    <p:sldId id="279" r:id="rId11"/>
    <p:sldId id="267" r:id="rId12"/>
    <p:sldId id="271" r:id="rId13"/>
    <p:sldId id="270" r:id="rId14"/>
    <p:sldId id="269" r:id="rId15"/>
    <p:sldId id="280" r:id="rId16"/>
    <p:sldId id="258" r:id="rId17"/>
    <p:sldId id="25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F4"/>
    <a:srgbClr val="91B5EB"/>
    <a:srgbClr val="7DD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6" autoAdjust="0"/>
  </p:normalViewPr>
  <p:slideViewPr>
    <p:cSldViewPr>
      <p:cViewPr varScale="1">
        <p:scale>
          <a:sx n="84" d="100"/>
          <a:sy n="84" d="100"/>
        </p:scale>
        <p:origin x="-7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8861-7CEB-4F96-9DF5-DCC62D151D5F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6F74D-E111-47AE-A074-4B2C41C6B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Picture 4" descr="https://krot.info/uploads/posts/2020-01/1579627801_17-p-foni-na-temu-zdorove-51.jpg"/>
          <p:cNvPicPr>
            <a:picLocks noChangeAspect="1" noChangeArrowheads="1"/>
          </p:cNvPicPr>
          <p:nvPr/>
        </p:nvPicPr>
        <p:blipFill>
          <a:blip r:embed="rId2" cstate="print"/>
          <a:srcRect l="1988" t="4851" r="2313" b="3801"/>
          <a:stretch>
            <a:fillRect/>
          </a:stretch>
        </p:blipFill>
        <p:spPr bwMode="auto">
          <a:xfrm>
            <a:off x="44204" y="0"/>
            <a:ext cx="909979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5940425" cy="10255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Рисунок 7" descr="logo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1224136" cy="5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656" y="2132856"/>
            <a:ext cx="71287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ПРЕКТ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Группы № 7 «Звонкий ручеёк»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«БЫТЬ ЗДОРОВЫМ КАЖДЫЙ МОЖЕТ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ПЛАКАТ НАМ В ТОМ ПОМОЖЕТ!»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 познавательно-исследовательский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Участники проекта: дети, воспитатели группы, логопед,  родители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Продолжительность проекта:  краткосрочный  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 детей 5-6 лет 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Воспитатели: высшая квалификационная категория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Шипицина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Е.В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первая квалификационная категория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Засешвили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Л.М.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Логопед:         высшая квалификационная категория  Глазырина О.А.</a:t>
            </a:r>
          </a:p>
          <a:p>
            <a:pPr algn="ctr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0" y="5679"/>
            <a:ext cx="9136429" cy="685232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2880000" cy="21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288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2880000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620688"/>
            <a:ext cx="50132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Точечный массаж - не плохой для нас багаж!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точки нажимаем и здоровья набираем!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Екатерина\Desktop\плакаты\IMG-20201026-WA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73016"/>
            <a:ext cx="1512168" cy="268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31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9"/>
            <a:ext cx="9136429" cy="685232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61" y="964162"/>
            <a:ext cx="2747797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1340768"/>
            <a:ext cx="3127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Физкультура – просто клад!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Физкультуре каждый рад!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Занимайся физкультурой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простись с температурой!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92696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pic>
        <p:nvPicPr>
          <p:cNvPr id="10" name="Picture 3" descr="C:\Users\Екатерина\Desktop\плакаты\IMG-20201026-WA0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48680"/>
            <a:ext cx="1800000" cy="32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175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d.multiurok.ru/html/2019/03/19/s_5c911a65c732f/1117489_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340768"/>
            <a:ext cx="33843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прогулку мы пойдем!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здоровье все найдем!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бегать, закаляться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Спортом будем заниматься!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Погуляем, поиграем,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здоровыми желаем!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404664"/>
            <a:ext cx="301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pic>
        <p:nvPicPr>
          <p:cNvPr id="11265" name="Picture 1" descr="C:\Users\Екатерина\Desktop\Новая папка\DSCN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24002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Екатерина\Desktop\дети гр 1-3. 2020\Новая папка\IMG-20200826-WA0008.jpg"/>
          <p:cNvPicPr>
            <a:picLocks noChangeAspect="1" noChangeArrowheads="1"/>
          </p:cNvPicPr>
          <p:nvPr/>
        </p:nvPicPr>
        <p:blipFill>
          <a:blip r:embed="rId5" cstate="print"/>
          <a:srcRect l="4651" r="4651" b="3333"/>
          <a:stretch>
            <a:fillRect/>
          </a:stretch>
        </p:blipFill>
        <p:spPr bwMode="auto">
          <a:xfrm>
            <a:off x="5940152" y="332656"/>
            <a:ext cx="235888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Екатерина\Desktop\плакаты\IMG-20201026-WA0096.jpg"/>
          <p:cNvPicPr>
            <a:picLocks noChangeAspect="1" noChangeArrowheads="1"/>
          </p:cNvPicPr>
          <p:nvPr/>
        </p:nvPicPr>
        <p:blipFill>
          <a:blip r:embed="rId6" cstate="print"/>
          <a:srcRect t="18002" r="-11"/>
          <a:stretch>
            <a:fillRect/>
          </a:stretch>
        </p:blipFill>
        <p:spPr bwMode="auto">
          <a:xfrm>
            <a:off x="539552" y="1340768"/>
            <a:ext cx="1656184" cy="262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Екатерина\Desktop\плакаты\IMG-20201026-WA0105.jpg"/>
          <p:cNvPicPr>
            <a:picLocks noChangeAspect="1" noChangeArrowheads="1"/>
          </p:cNvPicPr>
          <p:nvPr/>
        </p:nvPicPr>
        <p:blipFill>
          <a:blip r:embed="rId7" cstate="print"/>
          <a:srcRect t="15441" r="2398"/>
          <a:stretch>
            <a:fillRect/>
          </a:stretch>
        </p:blipFill>
        <p:spPr bwMode="auto">
          <a:xfrm>
            <a:off x="5508104" y="2276872"/>
            <a:ext cx="1656184" cy="2550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614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d.multiurok.ru/html/2019/03/19/s_5c911a65c732f/1117489_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86" y="0"/>
            <a:ext cx="9147886" cy="6858000"/>
          </a:xfrm>
          <a:prstGeom prst="rect">
            <a:avLst/>
          </a:prstGeom>
          <a:noFill/>
        </p:spPr>
      </p:pic>
      <p:pic>
        <p:nvPicPr>
          <p:cNvPr id="4098" name="Picture 2" descr="C:\Users\Екатерина\Desktop\плакаты\IMG-20201026-WA0097.jpg"/>
          <p:cNvPicPr>
            <a:picLocks noChangeAspect="1" noChangeArrowheads="1"/>
          </p:cNvPicPr>
          <p:nvPr/>
        </p:nvPicPr>
        <p:blipFill>
          <a:blip r:embed="rId3" cstate="print"/>
          <a:srcRect t="9978" b="6208"/>
          <a:stretch>
            <a:fillRect/>
          </a:stretch>
        </p:blipFill>
        <p:spPr bwMode="auto">
          <a:xfrm>
            <a:off x="683568" y="476672"/>
            <a:ext cx="202972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916832"/>
            <a:ext cx="3672408" cy="57606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 мылом руки мыть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болезни можешь забыть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77" r="7544"/>
          <a:stretch>
            <a:fillRect/>
          </a:stretch>
        </p:blipFill>
        <p:spPr>
          <a:xfrm>
            <a:off x="6300192" y="548680"/>
            <a:ext cx="201622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Екатерина\Desktop\газета\IMG-20201026-WA0011.jpg"/>
          <p:cNvPicPr>
            <a:picLocks noChangeAspect="1" noChangeArrowheads="1"/>
          </p:cNvPicPr>
          <p:nvPr/>
        </p:nvPicPr>
        <p:blipFill>
          <a:blip r:embed="rId5" cstate="print"/>
          <a:srcRect r="9211"/>
          <a:stretch>
            <a:fillRect/>
          </a:stretch>
        </p:blipFill>
        <p:spPr bwMode="auto">
          <a:xfrm>
            <a:off x="2843808" y="3212976"/>
            <a:ext cx="3240360" cy="229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6614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kzbydocs.com/tw_files2/urls_3/102/d-101012/7z-docs/1_html_m4b6d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" y="0"/>
            <a:ext cx="912815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1772816"/>
            <a:ext cx="336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здоровым оказаться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надо правильно питаться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Екатерина\Desktop\дети гр 1-3. 2020\группапишу и вырез\1542897005493.jpg"/>
          <p:cNvPicPr>
            <a:picLocks noChangeAspect="1" noChangeArrowheads="1"/>
          </p:cNvPicPr>
          <p:nvPr/>
        </p:nvPicPr>
        <p:blipFill>
          <a:blip r:embed="rId3" cstate="print"/>
          <a:srcRect t="12501" r="13043" b="17384"/>
          <a:stretch>
            <a:fillRect/>
          </a:stretch>
        </p:blipFill>
        <p:spPr bwMode="auto">
          <a:xfrm>
            <a:off x="2771800" y="3356992"/>
            <a:ext cx="1620000" cy="246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Екатерина\Desktop\дети гр 1-3. 2020\здоровье\1540359318874.jpg"/>
          <p:cNvPicPr>
            <a:picLocks noChangeAspect="1" noChangeArrowheads="1"/>
          </p:cNvPicPr>
          <p:nvPr/>
        </p:nvPicPr>
        <p:blipFill>
          <a:blip r:embed="rId4" cstate="print"/>
          <a:srcRect t="16667" r="2645"/>
          <a:stretch>
            <a:fillRect/>
          </a:stretch>
        </p:blipFill>
        <p:spPr bwMode="auto">
          <a:xfrm>
            <a:off x="827584" y="3789040"/>
            <a:ext cx="1609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Екатерина\Desktop\дети гр 1-3. 2020\компот\IMG-20181026-WA0015.jpg"/>
          <p:cNvPicPr>
            <a:picLocks noChangeAspect="1" noChangeArrowheads="1"/>
          </p:cNvPicPr>
          <p:nvPr/>
        </p:nvPicPr>
        <p:blipFill>
          <a:blip r:embed="rId5" cstate="print"/>
          <a:srcRect r="13178" b="6977"/>
          <a:stretch>
            <a:fillRect/>
          </a:stretch>
        </p:blipFill>
        <p:spPr bwMode="auto">
          <a:xfrm>
            <a:off x="4716016" y="2564904"/>
            <a:ext cx="1620000" cy="251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Екатерина\Desktop\газета\IMG-20201026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908720"/>
            <a:ext cx="1620000" cy="259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Екатерина\Desktop\плакаты\IMG-20201026-WA0103.jpg"/>
          <p:cNvPicPr>
            <a:picLocks noChangeAspect="1" noChangeArrowheads="1"/>
          </p:cNvPicPr>
          <p:nvPr/>
        </p:nvPicPr>
        <p:blipFill>
          <a:blip r:embed="rId7" cstate="print"/>
          <a:srcRect t="333" r="6656" b="17491"/>
          <a:stretch>
            <a:fillRect/>
          </a:stretch>
        </p:blipFill>
        <p:spPr bwMode="auto">
          <a:xfrm>
            <a:off x="539552" y="908720"/>
            <a:ext cx="1620000" cy="253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8453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sd.multiurok.ru/html/2019/03/19/s_5c911a65c732f/1117489_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8114"/>
            <a:ext cx="9136385" cy="6849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Горло солью поласкай и хорошим здоровьем обладай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876">
            <a:off x="6042221" y="1281101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Екатерина\Desktop\Новая папка\DSCN0135.JPG"/>
          <p:cNvPicPr>
            <a:picLocks noChangeAspect="1" noChangeArrowheads="1"/>
          </p:cNvPicPr>
          <p:nvPr/>
        </p:nvPicPr>
        <p:blipFill>
          <a:blip r:embed="rId4" cstate="print"/>
          <a:srcRect r="6818" b="6061"/>
          <a:stretch>
            <a:fillRect/>
          </a:stretch>
        </p:blipFill>
        <p:spPr bwMode="auto">
          <a:xfrm>
            <a:off x="3419872" y="4221088"/>
            <a:ext cx="288031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Екатерина\Desktop\Новая папка\DSCN0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77744">
            <a:off x="1530689" y="1215492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Екатерина\Desktop\плакаты\IMG-20201026-WA0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052736"/>
            <a:ext cx="1697385" cy="301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6771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2/1580645907_35-p-foni-dlya-prezentatsii-na-sportivnie-tem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2"/>
            <a:ext cx="9132361" cy="6847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на воздухе закаляется, тот здоровьем занимается!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960" y="3429000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Екатерина\Desktop\плакаты\IMG-20201026-WA0092.jpg"/>
          <p:cNvPicPr>
            <a:picLocks noChangeAspect="1" noChangeArrowheads="1"/>
          </p:cNvPicPr>
          <p:nvPr/>
        </p:nvPicPr>
        <p:blipFill>
          <a:blip r:embed="rId6" cstate="print"/>
          <a:srcRect t="15297" r="4816"/>
          <a:stretch>
            <a:fillRect/>
          </a:stretch>
        </p:blipFill>
        <p:spPr bwMode="auto">
          <a:xfrm>
            <a:off x="755576" y="555156"/>
            <a:ext cx="1800200" cy="288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54868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Спать крепко будешь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здоровья добудешь!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катерина\Desktop\плакаты\IMG-20201026-WA0098.jpg"/>
          <p:cNvPicPr>
            <a:picLocks noChangeAspect="1" noChangeArrowheads="1"/>
          </p:cNvPicPr>
          <p:nvPr/>
        </p:nvPicPr>
        <p:blipFill>
          <a:blip r:embed="rId7" cstate="print"/>
          <a:srcRect t="9001" r="3989" b="989"/>
          <a:stretch>
            <a:fillRect/>
          </a:stretch>
        </p:blipFill>
        <p:spPr bwMode="auto">
          <a:xfrm>
            <a:off x="6372200" y="476672"/>
            <a:ext cx="172819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4942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d.multiurok.ru/html/2019/03/19/s_5c911a65c732f/1117489_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4" y="0"/>
            <a:ext cx="91478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4248472" cy="106613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Бассейн  здоровье нам дает,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от хвори бережет!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92696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Екатерина\Desktop\Новая папка\Новая папка (2)\IMG-20201014-WA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76872"/>
            <a:ext cx="216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Екатерина\Desktop\плакаты\IMG-20201026-WA0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162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6614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kzbydocs.com/tw_files2/urls_3/102/d-101012/7z-docs/1_html_m4b6d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" y="0"/>
            <a:ext cx="9152109" cy="6876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6992"/>
            <a:ext cx="2912324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692696"/>
            <a:ext cx="2655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плакаты рисовали 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здоровье все мечтали.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плакаты посмотрите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здоровье всем дарите!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Екатерина\Desktop\газета\IMG-20201017-WA0017.jpg"/>
          <p:cNvPicPr>
            <a:picLocks noChangeAspect="1" noChangeArrowheads="1"/>
          </p:cNvPicPr>
          <p:nvPr/>
        </p:nvPicPr>
        <p:blipFill>
          <a:blip r:embed="rId4" cstate="print"/>
          <a:srcRect r="6522"/>
          <a:stretch>
            <a:fillRect/>
          </a:stretch>
        </p:blipFill>
        <p:spPr bwMode="auto">
          <a:xfrm>
            <a:off x="5220072" y="764704"/>
            <a:ext cx="3096344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Екатерина\Desktop\газета\IMG-20201026-WA0007.jpg"/>
          <p:cNvPicPr>
            <a:picLocks noChangeAspect="1" noChangeArrowheads="1"/>
          </p:cNvPicPr>
          <p:nvPr/>
        </p:nvPicPr>
        <p:blipFill>
          <a:blip r:embed="rId5" cstate="print"/>
          <a:srcRect r="22676"/>
          <a:stretch>
            <a:fillRect/>
          </a:stretch>
        </p:blipFill>
        <p:spPr bwMode="auto">
          <a:xfrm>
            <a:off x="323528" y="1916832"/>
            <a:ext cx="290176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430" y="5679"/>
            <a:ext cx="9136429" cy="68523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6206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 результатом нашего проекта является то, что у детей формируется представление о  здоровом образе жизни, в том числе с помощью плакатов, созданных детьми: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развивается двигательная активность, они знают, что правильное питание важно для здоровья, а так же закаливание.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еще необходимо соблюдение культурно-гигиенических требований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активно рассказывают  о том, как нужно заботится о  своем здоровье, здоровье близких; пытаются сочинять маленькие стихи, подбирать рифму к словам.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познакомились   с плакатной живописью, историей плаката, у них формируется представление о том, кем и как создаются плакаты Дети охотно создают   плакат самостоятельно</a:t>
            </a:r>
          </a:p>
        </p:txBody>
      </p:sp>
      <p:pic>
        <p:nvPicPr>
          <p:cNvPr id="8194" name="Picture 2" descr="C:\Users\Екатерина\Desktop\плакаты\IMG-20201026-WA0109.jpg"/>
          <p:cNvPicPr>
            <a:picLocks noChangeAspect="1" noChangeArrowheads="1"/>
          </p:cNvPicPr>
          <p:nvPr/>
        </p:nvPicPr>
        <p:blipFill>
          <a:blip r:embed="rId7" cstate="print"/>
          <a:srcRect l="4112" t="18277" r="18783"/>
          <a:stretch>
            <a:fillRect/>
          </a:stretch>
        </p:blipFill>
        <p:spPr bwMode="auto">
          <a:xfrm>
            <a:off x="2411760" y="2996952"/>
            <a:ext cx="5832648" cy="347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453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3" y="44624"/>
            <a:ext cx="9136429" cy="685232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7123156"/>
              </p:ext>
            </p:extLst>
          </p:nvPr>
        </p:nvGraphicFramePr>
        <p:xfrm>
          <a:off x="1979712" y="1047624"/>
          <a:ext cx="679241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304256"/>
                <a:gridCol w="1967881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хотим узнать?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 это узнаем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</a:tr>
              <a:tr h="386832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 быть здоровым нужно: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зарядку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 на физкультуру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высыпаться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Смотреть полезные передачи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Читать книги про здоровье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полезную пищу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Чистить зубы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Мыть руки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Гулять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режим дня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Закаляться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полезны витамины?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узнать, что еда вредная?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Зачем пьют витамины в таблетках, если есть фрукты и овощи с витаминами?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и как делает плакаты о здоровье?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можно еще полоскать горло, чтобы уничтожить микробов?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мамы и папы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воспитателя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бабушки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книг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телевизору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компьютеру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планшета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интернета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D7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54868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ТРЁХ ВОПРОСОВ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53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2" y="0"/>
            <a:ext cx="9136429" cy="68523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332656"/>
            <a:ext cx="6552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ПРОЕКТА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детском саду стало традицией проводить Дни Здоровья. О том, как это важно, знает каждый – взрослый и ребенок.  «Повторение - Мать учения» - любые мероприятия, проходящие в этот день,  помогают детям и взрослым ещё раз вспомнить, что нужно делать ежедневно, чтобы быть здоровым. Сейчас это особенно важно!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с измерением температуры и осмотром  – неотъемлемая часть дня. А потом утренняя гимнастика, кроме неё мы проводим   речевую гимнастику с использованием пальчиковых игр, дыхательных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и точечного массажа и все это только начало, много других мероприятий проводятся ежедневно для укрепления здоровья детей. И дети об этом знают. Но когда в группе беседовали о здоровье воспитатели предложили ребятам плакаты, призывающие к здоровому образу жизни, возник вопрос кто и как делает эти плакаты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приступили к решению этого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вопроса, сами стали художниками, поэтами и редакторами. А что получится –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9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kzbydocs.com/tw_files2/urls_3/102/d-101012/7z-docs/1_html_m4b6d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1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460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о  здоровом образе жизни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дошкольников с помощью плакатов, созданных детьми: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здоровом образе жизни: любить двигаться;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правильно питаться; соблюдать культурно-гигиенические требования;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больше бывать на свежем воздухе; соблюдать режим дня;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рассказывать о своем здоровье, здоровье близких;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вырабатывать навыки правильной осанки;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знания детей о физкультуре, закаливании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ребят с плакатной живописью, историей плаката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том, кем и как создаются плакаты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самостоятельно создать плакат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548680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Продукты питания. Развивающее пособие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5104"/>
            <a:ext cx="2520000" cy="180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9"/>
            <a:ext cx="9136429" cy="6852321"/>
          </a:xfrm>
          <a:prstGeom prst="rect">
            <a:avLst/>
          </a:prstGeom>
          <a:noFill/>
        </p:spPr>
      </p:pic>
      <p:pic>
        <p:nvPicPr>
          <p:cNvPr id="9" name="Picture 12" descr="Фото с сайта 5.firepic.org"/>
          <p:cNvPicPr>
            <a:picLocks noChangeAspect="1" noChangeArrowheads="1"/>
          </p:cNvPicPr>
          <p:nvPr/>
        </p:nvPicPr>
        <p:blipFill>
          <a:blip r:embed="rId3" cstate="print"/>
          <a:srcRect l="20477" r="24918" b="7246"/>
          <a:stretch>
            <a:fillRect/>
          </a:stretch>
        </p:blipFill>
        <p:spPr bwMode="auto">
          <a:xfrm>
            <a:off x="2123728" y="3501008"/>
            <a:ext cx="181125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4" descr="jVUVv_croper_ru"/>
          <p:cNvPicPr>
            <a:picLocks noChangeAspect="1" noChangeArrowheads="1"/>
          </p:cNvPicPr>
          <p:nvPr/>
        </p:nvPicPr>
        <p:blipFill>
          <a:blip r:embed="rId4" cstate="print"/>
          <a:srcRect l="20000"/>
          <a:stretch>
            <a:fillRect/>
          </a:stretch>
        </p:blipFill>
        <p:spPr bwMode="auto">
          <a:xfrm>
            <a:off x="4427984" y="3645024"/>
            <a:ext cx="18002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332656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ПОЯВЛЕНИЯ  ПЛАКАТА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Считается, что наскальная живопись- это первые плакаты.  Информативно-агитационные афиши впервые стали использоваться человечеством еще в Древнем Египте.  Греки и римляне  использовали листовки с рисунками и текстом для информирования о торговых предложениях, а также как афиши для театра. Первый плакат  был нарисован по заказу британского торговца книгами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Батдольда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1482 г. Бизнесмен с его помощью пытался разрекламировать новое издание «Евклидовой геометрии».  В средине XIX в. французский литограф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Шере    открыл в Париже собственную мастерскую, специализирующуюся на изготовлении плакатов. Предприятие Шере имело огромный успех. За пару лет он создал более тысячи ярких афиш, приглашавших посетить спектакли или выставки. Каждый его плакат – это было настоящее произведение искусства, причем все они делались вручную. Кстати, именно Шере заложил основные принципы искусства оформления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постеров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не утратили своей актуальности и сегодня.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.pinimg.com/736x/59/ea/32/59ea322fb40198fa3cdd18cae107a673--russian-posters-advertising-poster.jpg"/>
          <p:cNvPicPr>
            <a:picLocks noChangeAspect="1" noChangeArrowheads="1"/>
          </p:cNvPicPr>
          <p:nvPr/>
        </p:nvPicPr>
        <p:blipFill>
          <a:blip r:embed="rId5" cstate="print"/>
          <a:srcRect l="4000" t="2857" r="4000" b="5714"/>
          <a:stretch>
            <a:fillRect/>
          </a:stretch>
        </p:blipFill>
        <p:spPr bwMode="auto">
          <a:xfrm>
            <a:off x="6804248" y="3501008"/>
            <a:ext cx="1728192" cy="240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175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429" cy="68523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91880" y="404664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032" y="332656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Плакат (стенгазета)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— броское, как правило крупноформатное, изображение, сопровожденное кратким текстом, сделанное в агитационных, рекламных,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информационных или учебных целях.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красочных изображений на плакатах гораздо проще привлечь внимание человека, сформировать интерес к чему либо. Красивое изображение хочется рассмотреть и получить информацию, которая изображена на плакате. Плакаты дают наглядные сведения и знакомят детей с различными видами данных, подкрепляя все разъяснениями и комментариями. Не только знания можно приобрести с помощью некоторых плакатов, практические навыки также могут быть даны. Плакаты могут научить различать формы и цвета, произносить звуки правильно, читать или считать.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Состав числа. Обучающая карточка формата А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1827448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Явления природы. Плакат 69х49 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180091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3897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1" y="5679"/>
            <a:ext cx="9136429" cy="68523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2420888"/>
            <a:ext cx="2772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Театральные и кино- плакаты  Главной целью театрального плаката или афиши является донесение до зрителя информации о месте, времени, дате проведения стоимости посещения события </a:t>
            </a:r>
          </a:p>
          <a:p>
            <a:endParaRPr lang="ru-RU" sz="900" dirty="0" smtClean="0"/>
          </a:p>
          <a:p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420888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Агитационные плакаты Во время Первой и Второй мировой войн плакат получил новую роль – он стал инструментом политической пропаганды. Плакаты часто использовались для придания чувства патриотизма простым   Были популярны плакаты, мотивирующие людей на интенсивный труд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06896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Начиная с 1920-1930-х годов, были распространены плакаты с правилами безопасности в промышленности, строительстве и на дорогах.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 плакат правил безопас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160000" cy="141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148064" y="57332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Праздничные плакаты  - любой человек может заказать плакат к определенному празднику и событию, например, на день рождения или к свадьбе.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566124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Рекламные плакаты Рекламные плакаты являются одной из наиболее популярных форм визуальной рекламы.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404664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 descr="https://vlada-rykova.com/wp-content/uploads/2016/03/slogan-detskogo-magazina1.jpg"/>
          <p:cNvPicPr>
            <a:picLocks noChangeAspect="1" noChangeArrowheads="1"/>
          </p:cNvPicPr>
          <p:nvPr/>
        </p:nvPicPr>
        <p:blipFill>
          <a:blip r:embed="rId4" cstate="print"/>
          <a:srcRect l="13095" t="12500" r="20238" b="14286"/>
          <a:stretch>
            <a:fillRect/>
          </a:stretch>
        </p:blipFill>
        <p:spPr bwMode="auto">
          <a:xfrm>
            <a:off x="2699792" y="4149080"/>
            <a:ext cx="216023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0" name="Picture 12" descr="https://go.imgsmail.ru/imgpreview?key=34984adc7fc22a41&amp;mb=imgdb_preview_ex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216024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979712" y="69269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Тематика плакатов может быть самая разнообразная: обучающая, информационная, предупреждающая, призывающая</a:t>
            </a:r>
            <a:endParaRPr lang="ru-RU" dirty="0"/>
          </a:p>
        </p:txBody>
      </p:sp>
      <p:pic>
        <p:nvPicPr>
          <p:cNvPr id="12302" name="Picture 14" descr="https://peterburg2.ru/uploads/10/08/20/ga2_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32656"/>
            <a:ext cx="1440000" cy="216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04" name="Picture 16" descr="https://i.pinimg.com/736x/27/0c/82/270c8232bea978cd50fc8ecf0d39bd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32656"/>
            <a:ext cx="1432022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175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9"/>
            <a:ext cx="9136429" cy="685232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044"/>
          <a:stretch>
            <a:fillRect/>
          </a:stretch>
        </p:blipFill>
        <p:spPr>
          <a:xfrm>
            <a:off x="395536" y="836712"/>
            <a:ext cx="2640295" cy="19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112474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зарядкой заниматься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очень здорово с тобой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гимнастики мы скажем: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всем болезням - отбой!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7" name="Picture 1" descr="C:\Users\Екатерина\Desktop\Новая папка\DSCN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836712"/>
            <a:ext cx="2640000" cy="1980000"/>
          </a:xfrm>
          <a:prstGeom prst="rect">
            <a:avLst/>
          </a:prstGeom>
          <a:noFill/>
        </p:spPr>
      </p:pic>
      <p:pic>
        <p:nvPicPr>
          <p:cNvPr id="9218" name="Picture 2" descr="C:\Users\Екатерина\Desktop\Новая папка\Новая папка (2)\IMG-20201017-WA0013.jpg"/>
          <p:cNvPicPr>
            <a:picLocks noChangeAspect="1" noChangeArrowheads="1"/>
          </p:cNvPicPr>
          <p:nvPr/>
        </p:nvPicPr>
        <p:blipFill>
          <a:blip r:embed="rId5" cstate="print"/>
          <a:srcRect l="2000" r="8000"/>
          <a:stretch>
            <a:fillRect/>
          </a:stretch>
        </p:blipFill>
        <p:spPr bwMode="auto">
          <a:xfrm>
            <a:off x="4067944" y="3573016"/>
            <a:ext cx="2700600" cy="1944216"/>
          </a:xfrm>
          <a:prstGeom prst="rect">
            <a:avLst/>
          </a:prstGeom>
          <a:noFill/>
        </p:spPr>
      </p:pic>
      <p:pic>
        <p:nvPicPr>
          <p:cNvPr id="8" name="Picture 3" descr="C:\Users\Екатерина\Desktop\плакаты\IMG-20201026-WA0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996952"/>
            <a:ext cx="166068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Екатерина\Desktop\плакаты\IMG-20201026-WA0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996952"/>
            <a:ext cx="1769393" cy="314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31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900igr.net/up/datai/129549/0042-05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429" cy="68523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47667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Екатерина\Desktop\дети гр 1-3. 2020\кин гимн 2019\20190109_120842.jpg"/>
          <p:cNvPicPr>
            <a:picLocks noChangeAspect="1" noChangeArrowheads="1"/>
          </p:cNvPicPr>
          <p:nvPr/>
        </p:nvPicPr>
        <p:blipFill>
          <a:blip r:embed="rId3" cstate="print"/>
          <a:srcRect l="10619"/>
          <a:stretch>
            <a:fillRect/>
          </a:stretch>
        </p:blipFill>
        <p:spPr bwMode="auto">
          <a:xfrm>
            <a:off x="2915816" y="1916832"/>
            <a:ext cx="2880000" cy="19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C:\Users\Екатерина\Desktop\дети гр 1-3. 2020\кин гимн 2019\20190109_121352.jpg"/>
          <p:cNvPicPr>
            <a:picLocks noChangeAspect="1" noChangeArrowheads="1"/>
          </p:cNvPicPr>
          <p:nvPr/>
        </p:nvPicPr>
        <p:blipFill>
          <a:blip r:embed="rId4" cstate="print"/>
          <a:srcRect l="15087" r="26242" b="34437"/>
          <a:stretch>
            <a:fillRect/>
          </a:stretch>
        </p:blipFill>
        <p:spPr bwMode="auto">
          <a:xfrm>
            <a:off x="5652120" y="4149080"/>
            <a:ext cx="2880000" cy="1950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C:\Users\Екатерина\Desktop\дети гр 1-3. 2020\кин гимн 2019\20190109_121208.jpg"/>
          <p:cNvPicPr>
            <a:picLocks noChangeAspect="1" noChangeArrowheads="1"/>
          </p:cNvPicPr>
          <p:nvPr/>
        </p:nvPicPr>
        <p:blipFill>
          <a:blip r:embed="rId5" cstate="print"/>
          <a:srcRect t="12097"/>
          <a:stretch>
            <a:fillRect/>
          </a:stretch>
        </p:blipFill>
        <p:spPr bwMode="auto">
          <a:xfrm>
            <a:off x="467544" y="404664"/>
            <a:ext cx="1817019" cy="2952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Users\Екатерина\Desktop\дети гр 1-3. 2020\кин гимн 2019\20190109_121426.jpg"/>
          <p:cNvPicPr>
            <a:picLocks noChangeAspect="1" noChangeArrowheads="1"/>
          </p:cNvPicPr>
          <p:nvPr/>
        </p:nvPicPr>
        <p:blipFill>
          <a:blip r:embed="rId6" cstate="print"/>
          <a:srcRect l="9844" t="17500" r="19844"/>
          <a:stretch>
            <a:fillRect/>
          </a:stretch>
        </p:blipFill>
        <p:spPr bwMode="auto">
          <a:xfrm>
            <a:off x="2483768" y="4149080"/>
            <a:ext cx="2880000" cy="1919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339752" y="620688"/>
            <a:ext cx="4338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гимнастика очень веселая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Пальцами нужно двигать в ней здорово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она называется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 Вас она получается?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катерина\Desktop\плакаты\IMG-20201026-WA0099.jpg"/>
          <p:cNvPicPr>
            <a:picLocks noChangeAspect="1" noChangeArrowheads="1"/>
          </p:cNvPicPr>
          <p:nvPr/>
        </p:nvPicPr>
        <p:blipFill>
          <a:blip r:embed="rId7" cstate="print"/>
          <a:srcRect t="6750"/>
          <a:stretch>
            <a:fillRect/>
          </a:stretch>
        </p:blipFill>
        <p:spPr bwMode="auto">
          <a:xfrm>
            <a:off x="6732240" y="476672"/>
            <a:ext cx="1800000" cy="29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21753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962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На прогулку мы пойдем! Там здоровье все найдем! Будем бегать, закаляться Спортом будем заниматься!  Погуляем, поиграем,  Быть здоровыми желаем!   </vt:lpstr>
      <vt:lpstr>  Если с мылом руки мыть Про болезни можешь забыть    </vt:lpstr>
      <vt:lpstr>Слайд 14</vt:lpstr>
      <vt:lpstr>Горло солью поласкай и хорошим здоровьем обладай!</vt:lpstr>
      <vt:lpstr>Слайд 16</vt:lpstr>
      <vt:lpstr>  Бассейн  здоровье нам дает, Нас от хвори бережет!  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74</cp:revision>
  <dcterms:created xsi:type="dcterms:W3CDTF">2020-10-22T04:55:41Z</dcterms:created>
  <dcterms:modified xsi:type="dcterms:W3CDTF">2020-10-26T15:21:03Z</dcterms:modified>
</cp:coreProperties>
</file>