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4DA1-8CF3-4F49-9B06-01B36A4FE3A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2504E-4F55-4CD8-B78C-05EB88D35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374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4DA1-8CF3-4F49-9B06-01B36A4FE3A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2504E-4F55-4CD8-B78C-05EB88D35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5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4DA1-8CF3-4F49-9B06-01B36A4FE3A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2504E-4F55-4CD8-B78C-05EB88D3516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0691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4DA1-8CF3-4F49-9B06-01B36A4FE3A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2504E-4F55-4CD8-B78C-05EB88D35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915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4DA1-8CF3-4F49-9B06-01B36A4FE3A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2504E-4F55-4CD8-B78C-05EB88D3516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3270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4DA1-8CF3-4F49-9B06-01B36A4FE3A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2504E-4F55-4CD8-B78C-05EB88D35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081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4DA1-8CF3-4F49-9B06-01B36A4FE3A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2504E-4F55-4CD8-B78C-05EB88D35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998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4DA1-8CF3-4F49-9B06-01B36A4FE3A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2504E-4F55-4CD8-B78C-05EB88D35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564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4DA1-8CF3-4F49-9B06-01B36A4FE3A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2504E-4F55-4CD8-B78C-05EB88D35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059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4DA1-8CF3-4F49-9B06-01B36A4FE3A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2504E-4F55-4CD8-B78C-05EB88D35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422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4DA1-8CF3-4F49-9B06-01B36A4FE3A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2504E-4F55-4CD8-B78C-05EB88D35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36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4DA1-8CF3-4F49-9B06-01B36A4FE3A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2504E-4F55-4CD8-B78C-05EB88D35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283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4DA1-8CF3-4F49-9B06-01B36A4FE3A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2504E-4F55-4CD8-B78C-05EB88D35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56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4DA1-8CF3-4F49-9B06-01B36A4FE3A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2504E-4F55-4CD8-B78C-05EB88D35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369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4DA1-8CF3-4F49-9B06-01B36A4FE3A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2504E-4F55-4CD8-B78C-05EB88D35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196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4DA1-8CF3-4F49-9B06-01B36A4FE3A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2504E-4F55-4CD8-B78C-05EB88D35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723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04DA1-8CF3-4F49-9B06-01B36A4FE3A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362504E-4F55-4CD8-B78C-05EB88D35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321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9848" y="1432223"/>
            <a:ext cx="9966960" cy="3035808"/>
          </a:xfrm>
        </p:spPr>
        <p:txBody>
          <a:bodyPr/>
          <a:lstStyle/>
          <a:p>
            <a:r>
              <a:rPr lang="ru-RU" sz="4400" dirty="0" smtClean="0"/>
              <a:t>Научно исследовательский проект</a:t>
            </a:r>
            <a:r>
              <a:rPr lang="ru-RU" dirty="0" smtClean="0"/>
              <a:t> </a:t>
            </a:r>
            <a:r>
              <a:rPr lang="ru-RU" sz="4800" dirty="0" smtClean="0"/>
              <a:t>«Музыка народов мира»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24875" y="5046345"/>
            <a:ext cx="3074670" cy="1069848"/>
          </a:xfrm>
        </p:spPr>
        <p:txBody>
          <a:bodyPr>
            <a:normAutofit/>
          </a:bodyPr>
          <a:lstStyle/>
          <a:p>
            <a:r>
              <a:rPr lang="ru-RU" sz="1200" dirty="0" smtClean="0"/>
              <a:t>Проект выполнила: ученица 7 «б» класса Федорченко Вероника</a:t>
            </a:r>
          </a:p>
          <a:p>
            <a:r>
              <a:rPr lang="ru-RU" sz="1200" dirty="0" err="1" smtClean="0"/>
              <a:t>Руководитель:</a:t>
            </a:r>
            <a:r>
              <a:rPr lang="ru-RU" sz="1200" dirty="0" err="1"/>
              <a:t>Еговцева</a:t>
            </a:r>
            <a:r>
              <a:rPr lang="ru-RU" sz="1200" dirty="0"/>
              <a:t> О.Е, учитель музыки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35883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43" y="1270000"/>
            <a:ext cx="4581525" cy="4829174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8" y="860425"/>
            <a:ext cx="4931569" cy="5238749"/>
          </a:xfrm>
        </p:spPr>
      </p:pic>
    </p:spTree>
    <p:extLst>
      <p:ext uri="{BB962C8B-B14F-4D97-AF65-F5344CB8AC3E}">
        <p14:creationId xmlns:p14="http://schemas.microsoft.com/office/powerpoint/2010/main" val="50565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91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Народная музыка России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76350"/>
            <a:ext cx="10124016" cy="5333999"/>
          </a:xfrm>
        </p:spPr>
        <p:txBody>
          <a:bodyPr>
            <a:normAutofit fontScale="92500" lnSpcReduction="20000"/>
          </a:bodyPr>
          <a:lstStyle/>
          <a:p>
            <a:r>
              <a:rPr lang="ru-RU" sz="1400" dirty="0"/>
              <a:t>Русская народная музыка — традиционная музыка русского народа, является частью русской народной культуры. Русская народная музыка является основой, на которой произросла вся русская профессиональная музыка. Русская музыкальная культура устной традиции обладает выраженным единством.</a:t>
            </a:r>
          </a:p>
          <a:p>
            <a:r>
              <a:rPr lang="ru-RU" sz="1400" dirty="0"/>
              <a:t>Истоки русской народной музыки восходят к фольклору восточнославянских племён, живших на территории Киевской Руси. Русская народная музыка неоднородна — существуют заметные региональные традиции. Так, свои особенности имеет народно-песенное искусство северных, западных, южных, центральных областей, поселений в бассейнах крупных рек — Оки, Волги, Дона. Уже в VI веке гусли — один из распространённых инструментов славян.</a:t>
            </a:r>
          </a:p>
          <a:p>
            <a:r>
              <a:rPr lang="ru-RU" sz="1400" dirty="0"/>
              <a:t>Общий тип великорусских напевов, вероятно сложился к концу «татарской эпохи», ко времени «царей» (XIV век). Характерная особенность — ладовое строение, в отличие от мажор-минора, распространённого у западных славян, и своеобразный стиль многоголосья. С XIV века клерикальное влияние постепенно усиливается и нередко выражаются в виде гонений на народную песню, как </a:t>
            </a:r>
            <a:r>
              <a:rPr lang="ru-RU" sz="1400" i="1" dirty="0"/>
              <a:t>остаток язычества</a:t>
            </a:r>
            <a:r>
              <a:rPr lang="ru-RU" sz="1400" dirty="0"/>
              <a:t> и в целом греховное занятие. Исполнители («умельцы») </a:t>
            </a:r>
            <a:r>
              <a:rPr lang="ru-RU" sz="1400" dirty="0" err="1"/>
              <a:t>подвергалиcь</a:t>
            </a:r>
            <a:r>
              <a:rPr lang="ru-RU" sz="1400" dirty="0"/>
              <a:t> преследованиям, а музыкальные инструменты объявлены «бесовскими </a:t>
            </a:r>
            <a:r>
              <a:rPr lang="ru-RU" sz="1400" dirty="0" err="1"/>
              <a:t>гудебными</a:t>
            </a:r>
            <a:r>
              <a:rPr lang="ru-RU" sz="1400" dirty="0"/>
              <a:t> сосудами». Постановлением Стоглавого собора (1551 год) запрещены песни и в городах и в сёлах. Гонения </a:t>
            </a:r>
            <a:r>
              <a:rPr lang="ru-RU" sz="1400" dirty="0" err="1"/>
              <a:t>достикли</a:t>
            </a:r>
            <a:r>
              <a:rPr lang="ru-RU" sz="1400" dirty="0"/>
              <a:t> апогея в царствование Алексея Михайловича. Вплоть до XVII века церковью и государством издавались указы и грамоты, направленные против народных («бесовских») игр и песен</a:t>
            </a:r>
          </a:p>
          <a:p>
            <a:r>
              <a:rPr lang="ru-RU" sz="1400" dirty="0"/>
              <a:t>Мелодические особенности русской песни обуславливаются тем, что мелодии ее, по своему строению, относятся к более ранним эпохам музыкального развития человечества, чем та, какую представляет современная европейская музыка, с ее октавной системой.</a:t>
            </a:r>
          </a:p>
          <a:p>
            <a:r>
              <a:rPr lang="ru-RU" sz="1400" dirty="0"/>
              <a:t>Современные европейские мелодии представляют части, видоизменения октавного звукоряда, в котором последовательные тоны непрерывно стремятся вверх от известного основного тона (тоники) к его октаве и заканчиваются седьмым вводным тоном, отстоящим на полутон от октавы. Выработка существенных черт современной музыкальной системы считает не более 200 лет практики; теоретически она впервые была выражена французом Рамо, в начале XVIII века. Основным принципом этой музыкальной системы является требование, чтобы вся масса тонов и гармонических сочетаний могла быть поставлена в тесную, постоянную, явную связь сродства к одному свободно избранному тону (тонике), так, чтобы из него развивалась тональная масса всего произведения и к нему же возвращалась. Этот принцип не вытекает из естественной необходимости; он является свободно избранным и может быть заменен другим, способным создать другую музыкальную систему.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4334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7325"/>
            <a:ext cx="5426869" cy="4144169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425" y="866775"/>
            <a:ext cx="6086475" cy="4914900"/>
          </a:xfrm>
        </p:spPr>
      </p:pic>
    </p:spTree>
    <p:extLst>
      <p:ext uri="{BB962C8B-B14F-4D97-AF65-F5344CB8AC3E}">
        <p14:creationId xmlns:p14="http://schemas.microsoft.com/office/powerpoint/2010/main" val="197070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42900"/>
            <a:ext cx="8596668" cy="13208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Народная музыка Польши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95375"/>
            <a:ext cx="9704916" cy="4945987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Польский музыкальный фольклор отличается большим разнообразием жанров и выразительных средств; особенную ценность придает ему сравнительно хорошая сохранность и актуальность народного искусства в современной Польше. Причины такого разнообразия во  многом связаны с особенностями географического положения и исторического развития страны, которая в течение многих веков вбирала и претворяла культуру соседних стран. Во времена своего расцвета в XV–XVII веках Речь </a:t>
            </a:r>
            <a:r>
              <a:rPr lang="ru-RU" dirty="0" err="1"/>
              <a:t>Посполитая</a:t>
            </a:r>
            <a:r>
              <a:rPr lang="ru-RU" dirty="0"/>
              <a:t> занимала территории, населяемые литвинами, венграми, украинцами, белорусами, русскими, чья культура естественным образом влияла на польскую. После разделов страны в конце XVIII века австро-немецкое и русское влияние, хотя и воспринимаемое как чужеродное, также было воспринято польской культурой и  проявилось в  разных ее формах, начиная от  фольклора и  заканчивая произведениями профессиональных творцов. В польской народной музыке можно встретить как задумчивые, протяжные песни, напоминающие литовские и северно-русские мелодии, так и энергичные, задорные чардаши, явственно родственные венгерскому фольклору. Представление о  том, что считать польской национальной музыкой, с течением времени существенно изменялось. Если в XIX веке слушатели, этнографы и композиторы как в самой Польше, так и за ее пределами, отводили эту роль мазуркам и полонезам—жанрам, связанным с центральными, низинными территориями страны, то с началом ХХ века главный интерес сосредоточился на фольклоре горных районов Польши, заселенных </a:t>
            </a:r>
            <a:r>
              <a:rPr lang="ru-RU" dirty="0" err="1"/>
              <a:t>гуралями</a:t>
            </a:r>
            <a:r>
              <a:rPr lang="ru-RU" dirty="0"/>
              <a:t>. Именно в нем многие творцы стали черпать вдохновение, подчеркивая его самобытность и непохожесть на «традиционную» польскую народную музыку. </a:t>
            </a:r>
            <a:endParaRPr lang="ru-RU" dirty="0" smtClean="0"/>
          </a:p>
          <a:p>
            <a:r>
              <a:rPr lang="ru-RU" dirty="0"/>
              <a:t>Исследователь отмечает, что первые сборники народных текстов и  мелодий отличаются разнообразием поставленных в  них задач. Так, сборник «Минуты короткие» (</a:t>
            </a:r>
            <a:r>
              <a:rPr lang="ru-RU" dirty="0" err="1"/>
              <a:t>Minuty</a:t>
            </a:r>
            <a:r>
              <a:rPr lang="ru-RU" dirty="0"/>
              <a:t> </a:t>
            </a:r>
            <a:r>
              <a:rPr lang="ru-RU" dirty="0" err="1"/>
              <a:t>krótkie</a:t>
            </a:r>
            <a:r>
              <a:rPr lang="ru-RU" dirty="0"/>
              <a:t>) представляет собой не что иное, как своеобразную «шпаргалку» уличного артиста, в которой содержится около тридцати текстов песен, причем одна из песен, текст которой расписан по голосам, предполагает ансамблевое исполнение.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990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695326"/>
            <a:ext cx="4823270" cy="534670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622" y="942976"/>
            <a:ext cx="4758078" cy="5505450"/>
          </a:xfrm>
        </p:spPr>
      </p:pic>
    </p:spTree>
    <p:extLst>
      <p:ext uri="{BB962C8B-B14F-4D97-AF65-F5344CB8AC3E}">
        <p14:creationId xmlns:p14="http://schemas.microsoft.com/office/powerpoint/2010/main" val="261441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4790016" cy="4592636"/>
          </a:xfrm>
        </p:spPr>
        <p:txBody>
          <a:bodyPr>
            <a:normAutofit/>
          </a:bodyPr>
          <a:lstStyle/>
          <a:p>
            <a:r>
              <a:rPr lang="ru-RU" b="1" dirty="0"/>
              <a:t>Вывод:</a:t>
            </a:r>
            <a:r>
              <a:rPr lang="ru-RU" dirty="0"/>
              <a:t> музыка различных стран интересна и разнообразна непохожа друг на друга. Каждый народ имеет свой музыкальный язык который выражает чувства и мысли </a:t>
            </a:r>
            <a:r>
              <a:rPr lang="ru-RU" dirty="0" err="1" smtClean="0"/>
              <a:t>людей.Богатство</a:t>
            </a:r>
            <a:r>
              <a:rPr lang="ru-RU" dirty="0" smtClean="0"/>
              <a:t> </a:t>
            </a:r>
            <a:r>
              <a:rPr lang="ru-RU" dirty="0"/>
              <a:t>и многообразие музыкальной культуры разных народов воспитывают дружелюбное отношение между людьми независимо от их национальности.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417" y="2160589"/>
            <a:ext cx="4659249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364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2488150" y="-295275"/>
            <a:ext cx="8911687" cy="5261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019175"/>
            <a:ext cx="8915400" cy="4892047"/>
          </a:xfrm>
        </p:spPr>
        <p:txBody>
          <a:bodyPr>
            <a:normAutofit/>
          </a:bodyPr>
          <a:lstStyle/>
          <a:p>
            <a:r>
              <a:rPr lang="ru-RU" sz="2800" b="1" i="1" dirty="0"/>
              <a:t>Цель</a:t>
            </a:r>
            <a:r>
              <a:rPr lang="ru-RU" sz="2800" dirty="0"/>
              <a:t>: познакомить обучающихся с музыкой народов </a:t>
            </a:r>
            <a:r>
              <a:rPr lang="ru-RU" sz="2800" dirty="0" smtClean="0"/>
              <a:t>пяти стран</a:t>
            </a:r>
            <a:endParaRPr lang="ru-RU" sz="2800" dirty="0"/>
          </a:p>
          <a:p>
            <a:r>
              <a:rPr lang="ru-RU" sz="2800" b="1" i="1" dirty="0"/>
              <a:t>Задачи:</a:t>
            </a:r>
            <a:endParaRPr lang="ru-RU" sz="2800" dirty="0"/>
          </a:p>
          <a:p>
            <a:r>
              <a:rPr lang="ru-RU" sz="2800" dirty="0"/>
              <a:t>-изучить культуру народов мира    </a:t>
            </a:r>
          </a:p>
          <a:p>
            <a:r>
              <a:rPr lang="ru-RU" sz="2800" dirty="0"/>
              <a:t>-изучить музыку народов мира</a:t>
            </a:r>
          </a:p>
          <a:p>
            <a:r>
              <a:rPr lang="ru-RU" sz="2800" dirty="0"/>
              <a:t>-послушать музыку</a:t>
            </a:r>
          </a:p>
          <a:p>
            <a:r>
              <a:rPr lang="ru-RU" sz="2800" dirty="0"/>
              <a:t>-провести опрос обучающихся школы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3834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-937990"/>
            <a:ext cx="8911687" cy="128089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400" b="1" i="1" dirty="0"/>
              <a:t>Объект исследования:</a:t>
            </a:r>
            <a:r>
              <a:rPr lang="ru-RU" sz="4400" dirty="0"/>
              <a:t> одноклассники; родители ;учителя</a:t>
            </a:r>
          </a:p>
          <a:p>
            <a:r>
              <a:rPr lang="ru-RU" sz="4400" b="1" i="1" dirty="0"/>
              <a:t>Предмет исследования</a:t>
            </a:r>
            <a:r>
              <a:rPr lang="ru-RU" sz="4400" dirty="0"/>
              <a:t>: музыкальные интересы классных коллективов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786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6859" y="628235"/>
            <a:ext cx="8596668" cy="13208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Музыкальное путешествие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465378">
            <a:off x="927477" y="1724197"/>
            <a:ext cx="1909119" cy="627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500" dirty="0" smtClean="0">
                <a:solidFill>
                  <a:schemeClr val="accent1">
                    <a:lumMod val="75000"/>
                  </a:schemeClr>
                </a:solidFill>
              </a:rPr>
              <a:t>ГЕРМАНИЯ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951239">
            <a:off x="728655" y="4389215"/>
            <a:ext cx="1560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ЯПОНИЯ</a:t>
            </a: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20553765">
            <a:off x="6819900" y="2743200"/>
            <a:ext cx="2038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B0F0"/>
                </a:solidFill>
              </a:rPr>
              <a:t>ФРАНЦИЯ</a:t>
            </a:r>
            <a:endParaRPr lang="ru-RU" sz="3200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216996">
            <a:off x="3790950" y="3007543"/>
            <a:ext cx="16962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РОССИЯ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20285759">
            <a:off x="5542704" y="4910990"/>
            <a:ext cx="1631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ПОЛЬША</a:t>
            </a:r>
            <a:endParaRPr lang="ru-RU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97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Народная музыка Германии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43075"/>
            <a:ext cx="8596668" cy="4298287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Культура Германии</a:t>
            </a:r>
            <a:r>
              <a:rPr lang="ru-RU" dirty="0"/>
              <a:t> включает в себя </a:t>
            </a:r>
            <a:r>
              <a:rPr lang="ru-RU" b="1" dirty="0"/>
              <a:t>культуру</a:t>
            </a:r>
            <a:r>
              <a:rPr lang="ru-RU" dirty="0"/>
              <a:t> как современной Федеративной Республики Германия, так и регионов, составляющих современную </a:t>
            </a:r>
            <a:r>
              <a:rPr lang="ru-RU" b="1" dirty="0"/>
              <a:t>Германию</a:t>
            </a:r>
            <a:r>
              <a:rPr lang="ru-RU" dirty="0"/>
              <a:t> до её объединения: Пруссия, Бавария, Саксония и других. ... Немецкая (германская) </a:t>
            </a:r>
            <a:r>
              <a:rPr lang="ru-RU" b="1" dirty="0"/>
              <a:t>культура</a:t>
            </a:r>
            <a:r>
              <a:rPr lang="ru-RU" dirty="0"/>
              <a:t> известна с V века до нашей эры. Корни Немецкой музыки уходят в глубокую древность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     В </a:t>
            </a:r>
            <a:r>
              <a:rPr lang="ru-RU" dirty="0"/>
              <a:t>Германии много известных оркестров, некоторые из которых считаются лучшими. Это Берлинский филармонический оркестр, Дрезденский и Мюнхенский филармонический оркестры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Немецкие песни представляют танцевальный жанр в музыке. Короткие и заводные, они способны подтолкнуть к пляскам и танцам любого. Характерная их черта – это шуточные тексты песен, на волнующие народ темы. Напоминающие русские частушки, они исполняются на местных диалектах. Немецкая музыка неотделима от танца: их тесное переплетение мелодичности и ритма с пластикой и языком тела выражает разнообразные эмоции и чувства. Популярная немецкая музыка широко представлена группами и исполнителями с мировым именем. Самым ярким примером являются рок-группы: </a:t>
            </a:r>
            <a:r>
              <a:rPr lang="ru-RU" dirty="0" err="1"/>
              <a:t>Ramshtein</a:t>
            </a:r>
            <a:r>
              <a:rPr lang="ru-RU" dirty="0"/>
              <a:t>, OOMPH, </a:t>
            </a:r>
            <a:r>
              <a:rPr lang="ru-RU" dirty="0" err="1"/>
              <a:t>Scorpions</a:t>
            </a:r>
            <a:r>
              <a:rPr lang="ru-RU" dirty="0"/>
              <a:t>, </a:t>
            </a:r>
            <a:r>
              <a:rPr lang="ru-RU" dirty="0" err="1"/>
              <a:t>Tokio</a:t>
            </a:r>
            <a:r>
              <a:rPr lang="ru-RU" dirty="0"/>
              <a:t> </a:t>
            </a:r>
            <a:r>
              <a:rPr lang="ru-RU" dirty="0" err="1"/>
              <a:t>Hotel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29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63035" y="-1038224"/>
            <a:ext cx="8596668" cy="21907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101" y="266700"/>
            <a:ext cx="4076700" cy="554355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955" y="425450"/>
            <a:ext cx="3895570" cy="5384800"/>
          </a:xfrm>
        </p:spPr>
      </p:pic>
    </p:spTree>
    <p:extLst>
      <p:ext uri="{BB962C8B-B14F-4D97-AF65-F5344CB8AC3E}">
        <p14:creationId xmlns:p14="http://schemas.microsoft.com/office/powerpoint/2010/main" val="177046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Народная музыка Японии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43051"/>
            <a:ext cx="8596668" cy="4498312"/>
          </a:xfrm>
        </p:spPr>
        <p:txBody>
          <a:bodyPr>
            <a:normAutofit/>
          </a:bodyPr>
          <a:lstStyle/>
          <a:p>
            <a:r>
              <a:rPr lang="ru-RU" sz="1400" dirty="0"/>
              <a:t>Японская народная музыка – это довольно самобытное явление благодаря изолированности островов Восходящего Солнца и бережному отношению населяющего их народа к своей культуре. Рассмотрим сначала некоторые японские народные музыкальные инструменты, а затем характерные для музыкальной культуры этой страны жанры. В японской национальной музыке есть свои особенности, которые отличают ее от музыкальных культур других народов. Например, есть японские народные музыкальные инструменты – поющие колодцы (</a:t>
            </a:r>
            <a:r>
              <a:rPr lang="ru-RU" sz="1400" dirty="0" err="1"/>
              <a:t>суйкинкуцу</a:t>
            </a:r>
            <a:r>
              <a:rPr lang="ru-RU" sz="1400" dirty="0"/>
              <a:t>). Такое вы едва ли встретите где-то ещё, правда музыкальные чаши есть и на Тибете, а больше? В японской музыке может постоянно меняться ритм и темп, а также отсутствовать размер. В народной музыке страны Восходящего Солнца  совершенно иные понятия интервалов, они необычны для европейского слуха. Для японской народной музыки характерна максимальная приближенность к звукам природы, стремление к простоте и чистоте. Это не случайно: японцы умеют показать прекрасное в обычных вещах. Традиционная музыка Японии сформировалась под влиянием Китая, Кореи и </a:t>
            </a:r>
            <a:r>
              <a:rPr lang="ru-RU" sz="1400" dirty="0" smtClean="0"/>
              <a:t>других </a:t>
            </a:r>
            <a:r>
              <a:rPr lang="ru-RU" sz="1400" dirty="0"/>
              <a:t>стран Юго-Восточной Азии</a:t>
            </a:r>
            <a:r>
              <a:rPr lang="ru-RU" sz="1400" dirty="0" smtClean="0"/>
              <a:t>.</a:t>
            </a:r>
          </a:p>
          <a:p>
            <a:pPr marL="0" indent="0">
              <a:buNone/>
            </a:pPr>
            <a:r>
              <a:rPr lang="ru-RU" sz="1400" dirty="0"/>
              <a:t>Древнейшими жанрами считаются буддийские песнопения </a:t>
            </a:r>
            <a:r>
              <a:rPr lang="ru-RU" sz="1400" dirty="0" err="1"/>
              <a:t>сёмё</a:t>
            </a:r>
            <a:r>
              <a:rPr lang="ru-RU" sz="1400" dirty="0"/>
              <a:t> и придворная музыка гагаку. Темы религиозных песнопений: буддийская доктрина (</a:t>
            </a:r>
            <a:r>
              <a:rPr lang="ru-RU" sz="1400" dirty="0" err="1"/>
              <a:t>када</a:t>
            </a:r>
            <a:r>
              <a:rPr lang="ru-RU" sz="1400" dirty="0"/>
              <a:t>), догматы учения (</a:t>
            </a:r>
            <a:r>
              <a:rPr lang="ru-RU" sz="1400" dirty="0" err="1"/>
              <a:t>ронги</a:t>
            </a:r>
            <a:r>
              <a:rPr lang="ru-RU" sz="1400" dirty="0"/>
              <a:t>), паломнические гимны (</a:t>
            </a:r>
            <a:r>
              <a:rPr lang="ru-RU" sz="1400" dirty="0" err="1"/>
              <a:t>гоэйка</a:t>
            </a:r>
            <a:r>
              <a:rPr lang="ru-RU" sz="1400" dirty="0"/>
              <a:t>), хвалебные песни (</a:t>
            </a:r>
            <a:r>
              <a:rPr lang="ru-RU" sz="1400" dirty="0" err="1"/>
              <a:t>васан</a:t>
            </a:r>
            <a:r>
              <a:rPr lang="ru-RU" sz="1400" dirty="0"/>
              <a:t>). Музыка синтоизма – музыка для ублажения богов, короткие циклы песен и танцев в костюмах. К светскому жанру относят придворную оркестровую музыку. Гагаку – ансамбль, заимствованный из Китая, исполняющий инструментальную (</a:t>
            </a:r>
            <a:r>
              <a:rPr lang="ru-RU" sz="1400" dirty="0" err="1"/>
              <a:t>кангэн</a:t>
            </a:r>
            <a:r>
              <a:rPr lang="ru-RU" sz="1400" dirty="0"/>
              <a:t>), танцевальную (</a:t>
            </a:r>
            <a:r>
              <a:rPr lang="ru-RU" sz="1400" dirty="0" err="1"/>
              <a:t>бугаку</a:t>
            </a:r>
            <a:r>
              <a:rPr lang="ru-RU" sz="1400" dirty="0"/>
              <a:t>) и вокальную (</a:t>
            </a:r>
            <a:r>
              <a:rPr lang="ru-RU" sz="1400" dirty="0" err="1"/>
              <a:t>уатимоно</a:t>
            </a:r>
            <a:r>
              <a:rPr lang="ru-RU" sz="1400" dirty="0"/>
              <a:t>) музыку.</a:t>
            </a:r>
            <a:br>
              <a:rPr lang="ru-RU" sz="1400" dirty="0"/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237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1171575"/>
            <a:ext cx="4991100" cy="5095875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4" y="1062037"/>
            <a:ext cx="5845175" cy="5314950"/>
          </a:xfrm>
        </p:spPr>
      </p:pic>
    </p:spTree>
    <p:extLst>
      <p:ext uri="{BB962C8B-B14F-4D97-AF65-F5344CB8AC3E}">
        <p14:creationId xmlns:p14="http://schemas.microsoft.com/office/powerpoint/2010/main" val="164321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Народная музыка Франции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57325"/>
            <a:ext cx="8596668" cy="4584037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Народные музыкальные традиции центральных регионов страны оказывают сильное влияние на французскую музыку в целом. В разных регионах Франции музыкальные направления, как и культура, довольно различны. Франция, музыку которой мы знаем сейчас, заимствовала звучания у своих европейских соседей, в основном, у Италии и Германии, а также у некоторых африканских стран. В результате многочисленных смешений, появилось то неповторимое звучание французской музыки, которое так ласкает слух настоящих ценителей</a:t>
            </a:r>
            <a:r>
              <a:rPr lang="ru-RU" dirty="0" smtClean="0"/>
              <a:t>.</a:t>
            </a:r>
            <a:r>
              <a:rPr lang="ru-RU" dirty="0"/>
              <a:t> Французская музыка – это хип-хоп, поп, джаз, фолк, рок, электронная музыка и многое другое. Но Франция известна в основном благодаря своему шансону, он считается во Франции национальным жанром. Специфическая ритмика французского языка, вибрирующее звучание голоса в лирических произведениях придает песням Франции особенный шарм</a:t>
            </a:r>
            <a:r>
              <a:rPr lang="ru-RU" dirty="0" smtClean="0"/>
              <a:t>.</a:t>
            </a:r>
            <a:r>
              <a:rPr lang="ru-RU" dirty="0"/>
              <a:t> Франция — это страна, открытая миру. Правда, на протяжении веков они понимали этот лозунг весьма своеобразно, например, ведя активную колонизаторскую политику. Тем не менее, в плане развития собственной музыкальной культуры этот процесс оказал ощутимое положительное влияние. Французская музыкальная культура значительным образом обогатилась, впитав в себя все самое лучшее из музыкальных культур народов Африки и Азии. Эта тенденция ярко проявилась во второй половине 20 века, когда музыкальная сцена Франции обогатилась музыкальными традициями выходцев из Африки.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97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</TotalTime>
  <Words>428</Words>
  <Application>Microsoft Office PowerPoint</Application>
  <PresentationFormat>Широкоэкранный</PresentationFormat>
  <Paragraphs>36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Грань</vt:lpstr>
      <vt:lpstr>Научно исследовательский проект «Музыка народов мира»</vt:lpstr>
      <vt:lpstr>Презентация PowerPoint</vt:lpstr>
      <vt:lpstr>Презентация PowerPoint</vt:lpstr>
      <vt:lpstr>Музыкальное путешествие</vt:lpstr>
      <vt:lpstr>Народная музыка Германии</vt:lpstr>
      <vt:lpstr>Презентация PowerPoint</vt:lpstr>
      <vt:lpstr>Народная музыка Японии</vt:lpstr>
      <vt:lpstr>Презентация PowerPoint</vt:lpstr>
      <vt:lpstr>Народная музыка Франции</vt:lpstr>
      <vt:lpstr>Презентация PowerPoint</vt:lpstr>
      <vt:lpstr>Народная музыка России</vt:lpstr>
      <vt:lpstr>Презентация PowerPoint</vt:lpstr>
      <vt:lpstr>Народная музыка Польши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Научно исследовательский проект «Музыка народов мира»</dc:title>
  <dc:creator>User</dc:creator>
  <cp:lastModifiedBy>User</cp:lastModifiedBy>
  <cp:revision>6</cp:revision>
  <dcterms:created xsi:type="dcterms:W3CDTF">2020-03-26T04:29:57Z</dcterms:created>
  <dcterms:modified xsi:type="dcterms:W3CDTF">2020-03-26T05:20:49Z</dcterms:modified>
</cp:coreProperties>
</file>