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2" r:id="rId8"/>
    <p:sldId id="276" r:id="rId9"/>
    <p:sldId id="267" r:id="rId10"/>
    <p:sldId id="268" r:id="rId11"/>
    <p:sldId id="263" r:id="rId12"/>
    <p:sldId id="261" r:id="rId13"/>
    <p:sldId id="265" r:id="rId14"/>
    <p:sldId id="266" r:id="rId15"/>
    <p:sldId id="279" r:id="rId16"/>
    <p:sldId id="273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7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0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1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3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8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5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0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4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9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4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0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115616" y="1988840"/>
            <a:ext cx="7175351" cy="1793167"/>
          </a:xfrm>
        </p:spPr>
        <p:txBody>
          <a:bodyPr>
            <a:normAutofit fontScale="90000"/>
          </a:bodyPr>
          <a:lstStyle/>
          <a:p>
            <a:br>
              <a:rPr lang="tt-RU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tt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t-RU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МАДОУ “Детский сад №</a:t>
            </a:r>
            <a:r>
              <a:rPr lang="tt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33”</a:t>
            </a:r>
            <a:r>
              <a:rPr lang="tt-RU" sz="24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tt-RU" sz="3600" dirty="0">
                <a:effectLst/>
              </a:rPr>
            </a:br>
            <a:br>
              <a:rPr lang="tt-RU" sz="3600" dirty="0">
                <a:effectLst/>
              </a:rPr>
            </a:br>
            <a:br>
              <a:rPr lang="tt-RU" sz="3600" dirty="0"/>
            </a:br>
            <a:r>
              <a:rPr lang="tt-RU" sz="3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Образовательный   </a:t>
            </a:r>
            <a:r>
              <a:rPr lang="tt-RU" sz="36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проект </a:t>
            </a:r>
            <a:br>
              <a:rPr lang="tt-RU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br>
              <a:rPr lang="tt-RU" sz="3600" dirty="0">
                <a:effectLst/>
              </a:rPr>
            </a:br>
            <a:r>
              <a:rPr lang="tt-RU" sz="3600" b="1" dirty="0"/>
              <a:t>“</a:t>
            </a:r>
            <a:r>
              <a:rPr lang="tt-RU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Мыло душистое </a:t>
            </a:r>
            <a:r>
              <a:rPr lang="tt-RU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    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endParaRPr lang="ru-RU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1594" y="5949280"/>
            <a:ext cx="5164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Мамукова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Алена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Наримановна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6390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F13FAC-4A20-4A38-8BDD-39E0AF9A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108504" cy="6637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6056" y="240335"/>
            <a:ext cx="3821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latin typeface="Gabriola" panose="04040605051002020D02" pitchFamily="82" charset="0"/>
              </a:rPr>
              <a:t>Мыло прыгает, как блошка,</a:t>
            </a:r>
          </a:p>
          <a:p>
            <a:pPr algn="ctr"/>
            <a:r>
              <a:rPr lang="ru-RU" sz="2800" i="1" dirty="0">
                <a:latin typeface="Gabriola" panose="04040605051002020D02" pitchFamily="82" charset="0"/>
              </a:rPr>
              <a:t>Р-раз – и нет его в ладошках.</a:t>
            </a:r>
          </a:p>
          <a:p>
            <a:pPr algn="ctr"/>
            <a:r>
              <a:rPr lang="ru-RU" sz="2800" i="1" dirty="0">
                <a:latin typeface="Gabriola" panose="04040605051002020D02" pitchFamily="82" charset="0"/>
              </a:rPr>
              <a:t>Из-за этого мне, братцы,</a:t>
            </a:r>
          </a:p>
          <a:p>
            <a:pPr algn="ctr"/>
            <a:r>
              <a:rPr lang="ru-RU" sz="2800" i="1" dirty="0">
                <a:latin typeface="Gabriola" panose="04040605051002020D02" pitchFamily="82" charset="0"/>
              </a:rPr>
              <a:t>Очень трудно умываться!</a:t>
            </a:r>
          </a:p>
        </p:txBody>
      </p:sp>
    </p:spTree>
    <p:extLst>
      <p:ext uri="{BB962C8B-B14F-4D97-AF65-F5344CB8AC3E}">
        <p14:creationId xmlns:p14="http://schemas.microsoft.com/office/powerpoint/2010/main" val="467025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>
                <a:solidFill>
                  <a:prstClr val="black"/>
                </a:solidFill>
                <a:latin typeface="Gabriola" panose="04040605051002020D02" pitchFamily="82" charset="0"/>
                <a:ea typeface="+mn-ea"/>
                <a:cs typeface="+mn-cs"/>
              </a:rPr>
              <a:t>Моем-моем мы ладошки</a:t>
            </a:r>
            <a:r>
              <a:rPr lang="ru-RU" sz="6600" b="1" i="1" dirty="0">
                <a:latin typeface="Gabriola" panose="04040605051002020D02" pitchFamily="82" charset="0"/>
              </a:rPr>
              <a:t>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4716016" cy="33123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Моем-моем мы ладошки,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Мылом пенным и душистым.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их моют, даже кошки,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было чисто-чисто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939885-CE18-4C4E-B19C-4757C359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988840"/>
            <a:ext cx="3610744" cy="46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6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3649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этап - заключительный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Эксперимент «Какое мыло лучше отмывает жидкое или твердое?»;</a:t>
            </a:r>
          </a:p>
          <a:p>
            <a:pPr marL="514350" indent="-514350">
              <a:buAutoNum type="arabicPeriod"/>
            </a:pPr>
            <a:r>
              <a:rPr lang="ru-RU" dirty="0"/>
              <a:t>Фотоотчет;</a:t>
            </a:r>
          </a:p>
          <a:p>
            <a:pPr marL="514350" indent="-514350">
              <a:buAutoNum type="arabicPeriod"/>
            </a:pPr>
            <a:r>
              <a:rPr lang="ru-RU" dirty="0"/>
              <a:t>Выводы проекта .</a:t>
            </a:r>
          </a:p>
          <a:p>
            <a:pPr marL="514350" indent="-514350">
              <a:buAutoNum type="arabicPeriod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67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707088" cy="1169784"/>
          </a:xfrm>
        </p:spPr>
        <p:txBody>
          <a:bodyPr>
            <a:noAutofit/>
          </a:bodyPr>
          <a:lstStyle/>
          <a:p>
            <a:r>
              <a:rPr lang="ru-RU" sz="3200" dirty="0"/>
              <a:t>Эксперимент «Какое мыло лучше отмывает жидкое или твердое?». </a:t>
            </a:r>
          </a:p>
        </p:txBody>
      </p:sp>
      <p:pic>
        <p:nvPicPr>
          <p:cNvPr id="4" name="0-02-05-14d2b1099fcc58c9f18872e7f730ff46e1329de29d918413744b7bc3e6005dfb_e9021aae">
            <a:hlinkClick r:id="" action="ppaction://media"/>
            <a:extLst>
              <a:ext uri="{FF2B5EF4-FFF2-40B4-BE49-F238E27FC236}">
                <a16:creationId xmlns:a16="http://schemas.microsoft.com/office/drawing/2014/main" id="{4C616126-651F-4413-80B5-7D5F053E94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9784"/>
            <a:ext cx="8928992" cy="5128995"/>
          </a:xfrm>
        </p:spPr>
      </p:pic>
    </p:spTree>
    <p:extLst>
      <p:ext uri="{BB962C8B-B14F-4D97-AF65-F5344CB8AC3E}">
        <p14:creationId xmlns:p14="http://schemas.microsoft.com/office/powerpoint/2010/main" val="368045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DC992-2EAA-48B6-8EDA-685783E03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8" y="1417638"/>
            <a:ext cx="8729203" cy="5138186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1F98771-F36F-41F5-A7C7-2DA9DD2B8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Фотоотчет </a:t>
            </a:r>
          </a:p>
        </p:txBody>
      </p:sp>
    </p:spTree>
    <p:extLst>
      <p:ext uri="{BB962C8B-B14F-4D97-AF65-F5344CB8AC3E}">
        <p14:creationId xmlns:p14="http://schemas.microsoft.com/office/powerpoint/2010/main" val="2729692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3FB56B-F61D-4034-A943-F4A243DDA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12" y="53045"/>
            <a:ext cx="8230313" cy="1176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BEB66C-41F1-40D5-AADE-8092F6353A5B}"/>
              </a:ext>
            </a:extLst>
          </p:cNvPr>
          <p:cNvSpPr txBox="1"/>
          <p:nvPr/>
        </p:nvSpPr>
        <p:spPr>
          <a:xfrm>
            <a:off x="611560" y="1412374"/>
            <a:ext cx="79208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i="1" dirty="0"/>
              <a:t>Нам было интересно работать над этой темой. Дети познакомились со свойствами мыла твердого и жидкого. В результате эксперимента мы узнали, какое мыло лучше очищает кожу. Выполняем мытье рук в соответствии с алгоритмом.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BDD15D-F3C6-4FA5-8725-9729364F6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102048"/>
            <a:ext cx="6516724" cy="34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76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esktop\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681556" cy="60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latin typeface="Gabriola" panose="04040605051002020D02" pitchFamily="82" charset="0"/>
              </a:rPr>
              <a:t>ИНФОРМАЦИОННАЯ  КАРТА  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Полное название проекта: «Мыло душистое 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Автор проекта: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Мамукова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Наримановна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Вид проекта: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-по количеству участников: коллективный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-по продолжительности: краткосрочный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-по содержанию: познавательно исследовательский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Участники: дети второй младшей группы, воспитатели.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Сроки проведения: краткосрочный – 1-2 неделя.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Возраст детей: 3-4  года.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Место проведения: МАДОУ «Детский сад №33»</a:t>
            </a:r>
            <a:endParaRPr lang="ru-RU" dirty="0"/>
          </a:p>
          <a:p>
            <a:pPr marL="0" indent="0">
              <a:buNone/>
            </a:pP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07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/>
              <a:t>О проекте </a:t>
            </a:r>
          </a:p>
        </p:txBody>
      </p:sp>
      <p:pic>
        <p:nvPicPr>
          <p:cNvPr id="2056" name="Picture 8" descr="http://www.playcast.ru/uploads/2015/04/19/132322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9143999" cy="604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в том, что каждый день, находясь дома, в гостях, в детском саду, мы слышим фразу: мыло , иди руки вымой с мылом А зачем мыть руки именно с мылом, что такое мыло, на этом основании и возникла идея создания проекта «Мыло душистое».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исследовательской деятельности и развития познавательных и творческих способностей детей в процессе  проекта;, формировать представление о правилах личных гигиены.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работы: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эксперимент «Какое мыло лучше отмывает жидкое или твердое?»;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и самостоятельность в работе;</a:t>
            </a:r>
          </a:p>
          <a:p>
            <a:pPr>
              <a:spcBef>
                <a:spcPts val="0"/>
              </a:spcBef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состав мыла и его свойства 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знаний детей о свойствах мыла, о его видах;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культурно гигиенических навыков у детей.</a:t>
            </a:r>
          </a:p>
          <a:p>
            <a:pPr marL="0" indent="0">
              <a:buNone/>
            </a:pPr>
            <a:br>
              <a:rPr lang="ru-RU" sz="1800" i="1" dirty="0"/>
            </a:br>
            <a:endParaRPr lang="ru-RU" sz="1800" i="1" dirty="0"/>
          </a:p>
          <a:p>
            <a:pPr marL="0" indent="0">
              <a:buNone/>
            </a:pP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2756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mg-fotki.yandex.ru/get/4511/81454286.4c8/0_94af5_5109707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531440"/>
            <a:ext cx="9396536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 этап - подготовительный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Определение темы проекта</a:t>
            </a:r>
          </a:p>
          <a:p>
            <a:r>
              <a:rPr lang="ru-RU" dirty="0"/>
              <a:t>Постановка целей</a:t>
            </a:r>
          </a:p>
          <a:p>
            <a:r>
              <a:rPr lang="ru-RU" dirty="0"/>
              <a:t>Подбор и изучение методической </a:t>
            </a:r>
          </a:p>
          <a:p>
            <a:r>
              <a:rPr lang="ru-RU" dirty="0"/>
              <a:t>литературы</a:t>
            </a:r>
          </a:p>
          <a:p>
            <a:r>
              <a:rPr lang="ru-RU" dirty="0"/>
              <a:t>Подбор наглядного материала</a:t>
            </a:r>
          </a:p>
          <a:p>
            <a:r>
              <a:rPr lang="ru-RU" dirty="0"/>
              <a:t>Подбор художественной литературы</a:t>
            </a:r>
          </a:p>
          <a:p>
            <a:r>
              <a:rPr lang="ru-RU" dirty="0"/>
              <a:t>Организация развивающей среды в группе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52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335" y="260648"/>
            <a:ext cx="7446129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2 этап – основной (практический)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на тему: Что такое мыло? Каким оно бывает?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произведения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К.И.Чуковского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"Мойдодыр".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Ситуативный разговор «Зачем надо мыть руки мылом?». «Как правильно мыть руки 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BC5A9B-AFC7-4665-9E93-7C9AE8589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29000"/>
            <a:ext cx="813690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9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6710"/>
            <a:ext cx="5332436" cy="318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2990582"/>
            <a:ext cx="5223157" cy="339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422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9814"/>
            <a:ext cx="8229600" cy="1143000"/>
          </a:xfrm>
        </p:spPr>
        <p:txBody>
          <a:bodyPr>
            <a:normAutofit fontScale="90000"/>
          </a:bodyPr>
          <a:lstStyle/>
          <a:p>
            <a:pPr marL="0" lvl="0" indent="0" algn="ctr">
              <a:buNone/>
            </a:pPr>
            <a:r>
              <a:rPr lang="ru-RU" b="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мыла: </a:t>
            </a:r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41" y="1772814"/>
            <a:ext cx="5644659" cy="469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407" y="1772816"/>
            <a:ext cx="3881537" cy="3474720"/>
          </a:xfrm>
        </p:spPr>
        <p:txBody>
          <a:bodyPr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Туалетное мыло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Детское мыло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Хозяйственное мыло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7544" y="692696"/>
            <a:ext cx="8327751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0"/>
                <a:lumOff val="100000"/>
              </a:schemeClr>
            </a:gs>
            <a:gs pos="28000">
              <a:schemeClr val="accent1">
                <a:tint val="23500"/>
                <a:satMod val="160000"/>
                <a:lumMod val="83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79860-1DC9-408A-95D9-CE6C1A8D4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40" y="980728"/>
            <a:ext cx="3939124" cy="5268622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92058424-1739-4C0E-B6E7-B7F7F127F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4691063"/>
          </a:xfrm>
        </p:spPr>
        <p:txBody>
          <a:bodyPr>
            <a:normAutofit/>
          </a:bodyPr>
          <a:lstStyle/>
          <a:p>
            <a:r>
              <a:rPr lang="ru-RU" sz="2800" i="1" dirty="0"/>
              <a:t>«Чтобы ни один микроб </a:t>
            </a:r>
          </a:p>
          <a:p>
            <a:r>
              <a:rPr lang="ru-RU" sz="2800" i="1" dirty="0"/>
              <a:t>Не попал случайно в рот </a:t>
            </a:r>
          </a:p>
          <a:p>
            <a:r>
              <a:rPr lang="ru-RU" sz="2800" i="1" dirty="0"/>
              <a:t>Руки мыть перед едой</a:t>
            </a:r>
          </a:p>
          <a:p>
            <a:r>
              <a:rPr lang="ru-RU" sz="2800" i="1" dirty="0"/>
              <a:t>Нужно мылом и водой.»</a:t>
            </a:r>
          </a:p>
        </p:txBody>
      </p:sp>
    </p:spTree>
    <p:extLst>
      <p:ext uri="{BB962C8B-B14F-4D97-AF65-F5344CB8AC3E}">
        <p14:creationId xmlns:p14="http://schemas.microsoft.com/office/powerpoint/2010/main" val="142364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475</Words>
  <Application>Microsoft Office PowerPoint</Application>
  <PresentationFormat>Экран (4:3)</PresentationFormat>
  <Paragraphs>62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Gabriola</vt:lpstr>
      <vt:lpstr>Times New Roman</vt:lpstr>
      <vt:lpstr>Wingdings</vt:lpstr>
      <vt:lpstr>Тема Office</vt:lpstr>
      <vt:lpstr>  МАДОУ “Детский сад №33”    Образовательный   проект   “Мыло душистое “       </vt:lpstr>
      <vt:lpstr>ИНФОРМАЦИОННАЯ  КАРТА  ПРОЕКТА </vt:lpstr>
      <vt:lpstr>О проекте </vt:lpstr>
      <vt:lpstr>1 этап - подготовительный</vt:lpstr>
      <vt:lpstr>2 этап – основной (практический)</vt:lpstr>
      <vt:lpstr>Презентация PowerPoint</vt:lpstr>
      <vt:lpstr>Виды мыла:  </vt:lpstr>
      <vt:lpstr>Презентация PowerPoint</vt:lpstr>
      <vt:lpstr>Презентация PowerPoint</vt:lpstr>
      <vt:lpstr>Презентация PowerPoint</vt:lpstr>
      <vt:lpstr>Моем-моем мы ладошки…</vt:lpstr>
      <vt:lpstr>3 этап - заключительный </vt:lpstr>
      <vt:lpstr>Эксперимент «Какое мыло лучше отмывает жидкое или твердое?». </vt:lpstr>
      <vt:lpstr>Фотоотчет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Дыхательная гимнастика  А. Н. Стрельниковой</dc:title>
  <dc:creator>Майами</dc:creator>
  <cp:lastModifiedBy>Ксения Глухова</cp:lastModifiedBy>
  <cp:revision>35</cp:revision>
  <dcterms:created xsi:type="dcterms:W3CDTF">2015-12-02T17:25:32Z</dcterms:created>
  <dcterms:modified xsi:type="dcterms:W3CDTF">2020-11-23T09:20:44Z</dcterms:modified>
</cp:coreProperties>
</file>