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4" r:id="rId27"/>
    <p:sldId id="285" r:id="rId28"/>
    <p:sldId id="281" r:id="rId29"/>
    <p:sldId id="286" r:id="rId30"/>
    <p:sldId id="282" r:id="rId31"/>
    <p:sldId id="283" r:id="rId32"/>
    <p:sldId id="288" r:id="rId33"/>
    <p:sldId id="287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FAA0-9020-4820-A7F3-75BDAF759446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D4AD-7E93-4C8A-9061-9E2CC28B45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FAA0-9020-4820-A7F3-75BDAF759446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D4AD-7E93-4C8A-9061-9E2CC28B4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FAA0-9020-4820-A7F3-75BDAF759446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D4AD-7E93-4C8A-9061-9E2CC28B4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FAA0-9020-4820-A7F3-75BDAF759446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D4AD-7E93-4C8A-9061-9E2CC28B4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FAA0-9020-4820-A7F3-75BDAF759446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D4AD-7E93-4C8A-9061-9E2CC28B45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FAA0-9020-4820-A7F3-75BDAF759446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D4AD-7E93-4C8A-9061-9E2CC28B4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FAA0-9020-4820-A7F3-75BDAF759446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D4AD-7E93-4C8A-9061-9E2CC28B45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FAA0-9020-4820-A7F3-75BDAF759446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D4AD-7E93-4C8A-9061-9E2CC28B4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FAA0-9020-4820-A7F3-75BDAF759446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D4AD-7E93-4C8A-9061-9E2CC28B4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FAA0-9020-4820-A7F3-75BDAF759446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D4AD-7E93-4C8A-9061-9E2CC28B45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FAA0-9020-4820-A7F3-75BDAF759446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D4AD-7E93-4C8A-9061-9E2CC28B4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09AFAA0-9020-4820-A7F3-75BDAF759446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674D4AD-7E93-4C8A-9061-9E2CC28B45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276872"/>
            <a:ext cx="7543800" cy="803920"/>
          </a:xfrm>
        </p:spPr>
        <p:txBody>
          <a:bodyPr/>
          <a:lstStyle/>
          <a:p>
            <a:r>
              <a:rPr lang="ru-RU" sz="4400" dirty="0" smtClean="0"/>
              <a:t>Мой любимый вид спорта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Подготовила: Райкова Екатерина</a:t>
            </a:r>
            <a:br>
              <a:rPr lang="ru-RU" sz="2000" dirty="0" smtClean="0"/>
            </a:br>
            <a:r>
              <a:rPr lang="ru-RU" sz="2000" dirty="0" smtClean="0"/>
              <a:t>группа 4фм1-9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15706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3449960" cy="8709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Троеборье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626424" cy="288721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Главной трудностью в этих соревнованиях для большинства участников становится прохождение трассы по пересеченной местности. Она включает до 28 глухих, не разрушающихся при задевании препятствий высотой до 120 см и шириной до 180 см. Длина ее составляет до 7200 м в соревнованиях лошадей в возрасте 5-7 лет. Для последних высота препятствий в стипль-чезе и кроссе составляет 110 см. В последний день соревнований, после тщательной проверки лошадей ветеринарной комиссией на сохранность, проводится преодоление препятствий высотой до 120 см для взрослых и до 110 см для молодых лошадей по правилам конкура.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284984"/>
            <a:ext cx="3273690" cy="21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86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5250160" cy="943000"/>
          </a:xfrm>
        </p:spPr>
        <p:txBody>
          <a:bodyPr/>
          <a:lstStyle/>
          <a:p>
            <a:r>
              <a:rPr lang="ru-RU" dirty="0"/>
              <a:t>Вольтижировка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482408" cy="317524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Вольтижировка</a:t>
            </a:r>
            <a:r>
              <a:rPr lang="ru-RU" dirty="0"/>
              <a:t> (от фр. </a:t>
            </a:r>
            <a:r>
              <a:rPr lang="ru-RU" dirty="0" err="1"/>
              <a:t>voltiger</a:t>
            </a:r>
            <a:r>
              <a:rPr lang="ru-RU" dirty="0"/>
              <a:t> — порхать) — дисциплина конного спорта, в которой спортсмены, пара или группа спортсменов выполняет программы, состоящие из гимнастических и акробатических упражнений на лошади, движущейся по кругу шагом или галопом.</a:t>
            </a:r>
          </a:p>
          <a:p>
            <a:r>
              <a:rPr lang="ru-RU" dirty="0"/>
              <a:t>Спортсмен, занимающийся вольтижировкой, называется вольтижёром. Движением лошади управляет находящийся в центре круга </a:t>
            </a:r>
            <a:r>
              <a:rPr lang="ru-RU" dirty="0" err="1"/>
              <a:t>лонжер</a:t>
            </a:r>
            <a:r>
              <a:rPr lang="ru-RU" dirty="0"/>
              <a:t> (кордовый).</a:t>
            </a:r>
          </a:p>
          <a:p>
            <a:r>
              <a:rPr lang="ru-RU" dirty="0"/>
              <a:t>Существуют три типа соревнований по вольтижировке:</a:t>
            </a:r>
          </a:p>
          <a:p>
            <a:r>
              <a:rPr lang="ru-RU" dirty="0"/>
              <a:t>Вольтижировка </a:t>
            </a:r>
            <a:r>
              <a:rPr lang="ru-RU" dirty="0" err="1"/>
              <a:t>индивидуалы</a:t>
            </a:r>
            <a:endParaRPr lang="ru-RU" dirty="0"/>
          </a:p>
          <a:p>
            <a:r>
              <a:rPr lang="ru-RU" dirty="0"/>
              <a:t>Вольтижировка пары</a:t>
            </a:r>
          </a:p>
          <a:p>
            <a:r>
              <a:rPr lang="ru-RU" dirty="0"/>
              <a:t>Вольтижировка группы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924944"/>
            <a:ext cx="3024336" cy="231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555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445224"/>
            <a:ext cx="6781800" cy="726976"/>
          </a:xfrm>
        </p:spPr>
        <p:txBody>
          <a:bodyPr>
            <a:normAutofit fontScale="90000"/>
          </a:bodyPr>
          <a:lstStyle/>
          <a:p>
            <a:r>
              <a:rPr lang="ru-RU" dirty="0"/>
              <a:t>Содержание лошади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8136904" cy="3047122"/>
          </a:xfrm>
        </p:spPr>
        <p:txBody>
          <a:bodyPr>
            <a:normAutofit fontScale="92500"/>
          </a:bodyPr>
          <a:lstStyle/>
          <a:p>
            <a:r>
              <a:rPr lang="ru-RU" dirty="0"/>
              <a:t>Лошадь причисляется к травоядным животным. На пастбище она съедает от 25 до 100 кг травы в сутки. В зависимости от возраста и живой массы лошадь выпивает в среднем литров воды в сутки летом и 2025 литров зимой. Чистить лошадь нужно каждый день: шерсть – специальными щетками, копыта – копытным крючком. Очень важно при этом правильно себя вести: например, не приседать на корточки, не обходить незнакомую лошадь сзади, не делать резких движений.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3356992"/>
            <a:ext cx="312950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627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6781800" cy="943000"/>
          </a:xfrm>
        </p:spPr>
        <p:txBody>
          <a:bodyPr/>
          <a:lstStyle/>
          <a:p>
            <a:r>
              <a:rPr lang="ru-RU" b="1" dirty="0"/>
              <a:t>Скачки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5910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С</a:t>
            </a:r>
            <a:r>
              <a:rPr lang="ru-RU" b="1" dirty="0" smtClean="0"/>
              <a:t>коростные</a:t>
            </a:r>
            <a:r>
              <a:rPr lang="ru-RU" dirty="0"/>
              <a:t> </a:t>
            </a:r>
            <a:r>
              <a:rPr lang="ru-RU" b="1" dirty="0"/>
              <a:t>соревнования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88840"/>
            <a:ext cx="4176464" cy="2784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988840"/>
            <a:ext cx="4081236" cy="27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934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общения с лошадью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3886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когда </a:t>
            </a:r>
            <a:r>
              <a:rPr lang="ru-RU" dirty="0"/>
              <a:t>вы подходите к лошади, делать это слева, негромко с</a:t>
            </a:r>
          </a:p>
          <a:p>
            <a:pPr marL="0" indent="0">
              <a:buNone/>
            </a:pPr>
            <a:r>
              <a:rPr lang="ru-RU" dirty="0"/>
              <a:t>ней заговорить, обратить на себя ее внимание, садитесь и слезайте </a:t>
            </a:r>
            <a:r>
              <a:rPr lang="ru-RU" dirty="0" smtClean="0"/>
              <a:t>с</a:t>
            </a:r>
            <a:br>
              <a:rPr lang="ru-RU" dirty="0" smtClean="0"/>
            </a:br>
            <a:r>
              <a:rPr lang="ru-RU" dirty="0" smtClean="0"/>
              <a:t>лошади </a:t>
            </a:r>
            <a:r>
              <a:rPr lang="ru-RU" dirty="0"/>
              <a:t>только с левой стороны, запомните, что работать с</a:t>
            </a:r>
          </a:p>
          <a:p>
            <a:pPr marL="0" indent="0">
              <a:buNone/>
            </a:pPr>
            <a:r>
              <a:rPr lang="ru-RU" dirty="0"/>
              <a:t>лошадью можно только с левой стороны (водить в поводу, седлать </a:t>
            </a:r>
            <a:r>
              <a:rPr lang="ru-RU" dirty="0" smtClean="0"/>
              <a:t>и т.д.)</a:t>
            </a:r>
            <a:r>
              <a:rPr lang="ru-RU" dirty="0"/>
              <a:t>,</a:t>
            </a:r>
            <a:r>
              <a:rPr lang="ru-RU" dirty="0" smtClean="0"/>
              <a:t>не </a:t>
            </a:r>
            <a:r>
              <a:rPr lang="ru-RU" dirty="0"/>
              <a:t>подходите к лошади сзади, и не делайте резких движений,</a:t>
            </a:r>
          </a:p>
          <a:p>
            <a:pPr marL="0" indent="0">
              <a:buNone/>
            </a:pPr>
            <a:r>
              <a:rPr lang="ru-RU" dirty="0"/>
              <a:t>подносите руку к морде лошади</a:t>
            </a:r>
          </a:p>
          <a:p>
            <a:pPr marL="0" indent="0">
              <a:buNone/>
            </a:pPr>
            <a:r>
              <a:rPr lang="ru-RU" dirty="0"/>
              <a:t>плавно, разговаривая с ней, не кормите лошадь в перчатках, угощение</a:t>
            </a:r>
          </a:p>
          <a:p>
            <a:pPr marL="0" indent="0">
              <a:buNone/>
            </a:pPr>
            <a:r>
              <a:rPr lang="ru-RU" dirty="0"/>
              <a:t>подавайте на раскрытой ладони.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741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445224"/>
            <a:ext cx="6781800" cy="726976"/>
          </a:xfrm>
        </p:spPr>
        <p:txBody>
          <a:bodyPr>
            <a:normAutofit fontScale="90000"/>
          </a:bodyPr>
          <a:lstStyle/>
          <a:p>
            <a:r>
              <a:rPr lang="ru-RU" dirty="0"/>
              <a:t>Польза верховой езды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Верховая езда рекомендована всем. Этот вид спорта подходит и </a:t>
            </a:r>
            <a:r>
              <a:rPr lang="ru-RU" dirty="0" smtClean="0"/>
              <a:t>тем, кто </a:t>
            </a:r>
            <a:r>
              <a:rPr lang="ru-RU" dirty="0"/>
              <a:t>ведет сидячий образ жизни (на работе — за столом, дома — </a:t>
            </a:r>
            <a:r>
              <a:rPr lang="ru-RU" dirty="0" smtClean="0"/>
              <a:t>на диване</a:t>
            </a:r>
            <a:r>
              <a:rPr lang="ru-RU" dirty="0"/>
              <a:t>). Ведь верховая езда стимулирует мышцы ног, </a:t>
            </a:r>
            <a:r>
              <a:rPr lang="ru-RU" dirty="0" smtClean="0"/>
              <a:t>ответственные за </a:t>
            </a:r>
            <a:r>
              <a:rPr lang="ru-RU" dirty="0"/>
              <a:t>движение.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852936"/>
            <a:ext cx="3884998" cy="24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773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Польза верховой езды — изящная осанка</a:t>
            </a:r>
          </a:p>
          <a:p>
            <a:pPr marL="0" indent="0">
              <a:buNone/>
            </a:pPr>
            <a:r>
              <a:rPr lang="ru-RU" dirty="0"/>
              <a:t>Правильная посадка на лошади подразумевает и постоянное</a:t>
            </a:r>
          </a:p>
          <a:p>
            <a:pPr marL="0" indent="0">
              <a:buNone/>
            </a:pPr>
            <a:r>
              <a:rPr lang="ru-RU" dirty="0"/>
              <a:t>удерживание осанки. Ведь и всадник должен устойчиво</a:t>
            </a:r>
          </a:p>
          <a:p>
            <a:pPr marL="0" indent="0">
              <a:buNone/>
            </a:pPr>
            <a:r>
              <a:rPr lang="ru-RU" dirty="0"/>
              <a:t>сидеть в седле, и лошадь должна чувствовать всадника,</a:t>
            </a:r>
          </a:p>
          <a:p>
            <a:pPr marL="0" indent="0">
              <a:buNone/>
            </a:pPr>
            <a:r>
              <a:rPr lang="ru-RU" dirty="0"/>
              <a:t>потому — спина прямая, . Если у вас</a:t>
            </a:r>
          </a:p>
          <a:p>
            <a:pPr marL="0" indent="0">
              <a:buNone/>
            </a:pPr>
            <a:r>
              <a:rPr lang="ru-RU" dirty="0"/>
              <a:t>есть нарушения</a:t>
            </a:r>
          </a:p>
          <a:p>
            <a:pPr marL="0" indent="0">
              <a:buNone/>
            </a:pPr>
            <a:r>
              <a:rPr lang="ru-RU" dirty="0"/>
              <a:t>осанки— верховая езда для</a:t>
            </a:r>
          </a:p>
          <a:p>
            <a:pPr marL="0" indent="0">
              <a:buNone/>
            </a:pPr>
            <a:r>
              <a:rPr lang="ru-RU" dirty="0"/>
              <a:t>вас. Эффект почувствуете сразу: как</a:t>
            </a:r>
          </a:p>
          <a:p>
            <a:pPr marL="0" indent="0">
              <a:buNone/>
            </a:pPr>
            <a:r>
              <a:rPr lang="ru-RU" dirty="0"/>
              <a:t>только слезете</a:t>
            </a:r>
          </a:p>
          <a:p>
            <a:pPr marL="0" indent="0">
              <a:buNone/>
            </a:pPr>
            <a:r>
              <a:rPr lang="ru-RU" dirty="0"/>
              <a:t>с лошади, будете с такой</a:t>
            </a:r>
          </a:p>
          <a:p>
            <a:pPr marL="0" indent="0">
              <a:buNone/>
            </a:pPr>
            <a:r>
              <a:rPr lang="ru-RU" dirty="0"/>
              <a:t>же ровной спиной идти дальше.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573016"/>
            <a:ext cx="4187957" cy="25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265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8202488" cy="45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Катание на лошади полезно людям любого возраста. Врачи рекомендуют конные прогулки тем, кто страдает заболеваниями дыхательной и нервной системы, а также людям, перенесшим инфаркт. К</a:t>
            </a:r>
            <a:r>
              <a:rPr lang="ru-RU" dirty="0" smtClean="0"/>
              <a:t>ак </a:t>
            </a:r>
            <a:r>
              <a:rPr lang="ru-RU" dirty="0"/>
              <a:t>воздействует на организм верховая езда:</a:t>
            </a:r>
          </a:p>
          <a:p>
            <a:r>
              <a:rPr lang="ru-RU" dirty="0"/>
              <a:t>приводит в тонус все группы мышц;</a:t>
            </a:r>
          </a:p>
          <a:p>
            <a:r>
              <a:rPr lang="ru-RU" dirty="0"/>
              <a:t>улучшает осанку;</a:t>
            </a:r>
          </a:p>
          <a:p>
            <a:r>
              <a:rPr lang="ru-RU" dirty="0"/>
              <a:t>тренирует вестибулярный аппарат;</a:t>
            </a:r>
          </a:p>
          <a:p>
            <a:r>
              <a:rPr lang="ru-RU" dirty="0"/>
              <a:t>улучшает кровообращение;</a:t>
            </a:r>
          </a:p>
          <a:p>
            <a:r>
              <a:rPr lang="ru-RU" dirty="0"/>
              <a:t>снимает стресс и напряжение, избавляет от депрессии;</a:t>
            </a:r>
          </a:p>
          <a:p>
            <a:r>
              <a:rPr lang="ru-RU" dirty="0"/>
              <a:t>развивает уверенность в себе.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552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698432" cy="4183360"/>
          </a:xfrm>
        </p:spPr>
        <p:txBody>
          <a:bodyPr/>
          <a:lstStyle/>
          <a:p>
            <a:r>
              <a:rPr lang="ru-RU" dirty="0" smtClean="0"/>
              <a:t>Научиться </a:t>
            </a:r>
            <a:r>
              <a:rPr lang="ru-RU" dirty="0"/>
              <a:t>кататься верхом может каждый желающий, независимо от возраста. Дети быстрее осваивают навыки езды на лошади, как показывает практика. Начинать заниматься ребёнку можно с 5–6 лет. Для взрослых нет ограничений по возрасту. Даже пожилые люди могут попробовать себя в любительском спорте. Катание верхом благотворно скажется на психологическом и физическом состоянии.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62000" y="4869160"/>
            <a:ext cx="6781800" cy="13030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каком возрасте можно научиться ездить верхом?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69807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589240"/>
            <a:ext cx="7266384" cy="1159024"/>
          </a:xfrm>
        </p:spPr>
        <p:txBody>
          <a:bodyPr>
            <a:normAutofit fontScale="90000"/>
          </a:bodyPr>
          <a:lstStyle/>
          <a:p>
            <a:r>
              <a:rPr lang="ru-RU" dirty="0"/>
              <a:t>Экипировка для занятий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914456" cy="4687416"/>
          </a:xfrm>
        </p:spPr>
        <p:txBody>
          <a:bodyPr/>
          <a:lstStyle/>
          <a:p>
            <a:r>
              <a:rPr lang="ru-RU" dirty="0"/>
              <a:t>Начинающему наезднику понадобится специальная одежда для верховой езды. Она не должна стеснять движений. Подойдут джинсы или брюки, удобный жилет. Обувь для тренировок выбирают на плоской подошве, чтобы свести к минимуму риск запутаться в стремени. Важный элемент защиты ­– шлем, без него новичкам нельзя садиться на лошадь.</a:t>
            </a:r>
          </a:p>
        </p:txBody>
      </p:sp>
    </p:spTree>
    <p:extLst>
      <p:ext uri="{BB962C8B-B14F-4D97-AF65-F5344CB8AC3E}">
        <p14:creationId xmlns:p14="http://schemas.microsoft.com/office/powerpoint/2010/main" xmlns="" val="409223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0648"/>
            <a:ext cx="7200800" cy="3384376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/>
              <a:t>Лошади - это необычные животные: в них красота, обаяние, благородство, сила и волшебство. От общения с лошадьми человек получает массу позитивной энергии, которая дарит заряд бодрости и хорошее настроение. Народная мудрость гласит: лошадь человеку – крылья.</a:t>
            </a:r>
          </a:p>
          <a:p>
            <a:r>
              <a:rPr lang="ru-RU" sz="1800" dirty="0"/>
              <a:t>О лошадях говорили многие известные писатели и поэты. Так, Александр Иванович Куприн писал: «Лошадь гораздо щедрее, чем человек, одарена инстинктом и физическими чувствами. Правда, человек её часто превосходит зрением, иногда рассудком. Но слышит лошадь лучше кошки, обоняет тоньше собаки, к ходу времени и к переменам погоды она чувствительна не хуже петуха; в памяти мест, событий и впечатлений нет ей равного на земле животного; чувством темпа она обладает в такой же степени, как цирковой жонглер или первоклассная балерина». 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 smtClean="0"/>
              <a:t> 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284984"/>
            <a:ext cx="4464496" cy="279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59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835292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Экипировку для животного приобретать не нужно, она обычно имеется в распоряжении конного клуба. В неё входят предметы:</a:t>
            </a:r>
          </a:p>
          <a:p>
            <a:endParaRPr lang="ru-RU" dirty="0" smtClean="0"/>
          </a:p>
          <a:p>
            <a:r>
              <a:rPr lang="ru-RU" dirty="0" smtClean="0"/>
              <a:t>уздечка</a:t>
            </a:r>
            <a:r>
              <a:rPr lang="ru-RU" dirty="0"/>
              <a:t>;</a:t>
            </a:r>
          </a:p>
          <a:p>
            <a:endParaRPr lang="ru-RU" dirty="0" smtClean="0"/>
          </a:p>
          <a:p>
            <a:r>
              <a:rPr lang="ru-RU" dirty="0" smtClean="0"/>
              <a:t>седло</a:t>
            </a:r>
            <a:r>
              <a:rPr lang="ru-RU" dirty="0"/>
              <a:t>;</a:t>
            </a:r>
          </a:p>
          <a:p>
            <a:endParaRPr lang="ru-RU" dirty="0" smtClean="0"/>
          </a:p>
          <a:p>
            <a:r>
              <a:rPr lang="ru-RU" dirty="0" smtClean="0"/>
              <a:t>подпруга</a:t>
            </a:r>
            <a:r>
              <a:rPr lang="ru-RU" dirty="0"/>
              <a:t>;</a:t>
            </a:r>
          </a:p>
          <a:p>
            <a:endParaRPr lang="ru-RU" dirty="0" smtClean="0"/>
          </a:p>
          <a:p>
            <a:r>
              <a:rPr lang="ru-RU" dirty="0" smtClean="0"/>
              <a:t>гель </a:t>
            </a:r>
            <a:r>
              <a:rPr lang="ru-RU" dirty="0"/>
              <a:t>или меховушка на вальтрап;</a:t>
            </a:r>
          </a:p>
          <a:p>
            <a:endParaRPr lang="ru-RU" dirty="0" smtClean="0"/>
          </a:p>
          <a:p>
            <a:r>
              <a:rPr lang="ru-RU" dirty="0" smtClean="0"/>
              <a:t>бинты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196752"/>
            <a:ext cx="3106706" cy="1445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196752"/>
            <a:ext cx="2339513" cy="1302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636912"/>
            <a:ext cx="2341006" cy="1512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2852936"/>
            <a:ext cx="2123728" cy="14122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725144"/>
            <a:ext cx="2131331" cy="127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303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257800"/>
            <a:ext cx="6781800" cy="1600200"/>
          </a:xfrm>
        </p:spPr>
        <p:txBody>
          <a:bodyPr>
            <a:normAutofit/>
          </a:bodyPr>
          <a:lstStyle/>
          <a:p>
            <a:r>
              <a:rPr lang="ru-RU" sz="4000" dirty="0"/>
              <a:t>З</a:t>
            </a:r>
            <a:r>
              <a:rPr lang="ru-RU" sz="4000" dirty="0" smtClean="0"/>
              <a:t>накомство </a:t>
            </a:r>
            <a:r>
              <a:rPr lang="ru-RU" sz="4000" dirty="0"/>
              <a:t>с животным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Скакуны, содержащиеся в конных клубах, не склонны проявлять агрессию, они лояльны к новым наездникам. Если же учиться кататься верхом предстоит на коне, который принадлежит знакомому человеку, важно, чтобы владелец скакуна присутствовал на первых занятиях. Расположить к себе животное можно, приласкав его, погладив по шее. Разговаривать со скакуном нужно приятным голосом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>Подружиться с животным поможет лакомство. Предложите скакуну морковь, кусочек дыни, хлеб или немного специального корма, если разрешит инструктор.</a:t>
            </a:r>
          </a:p>
        </p:txBody>
      </p:sp>
    </p:spTree>
    <p:extLst>
      <p:ext uri="{BB962C8B-B14F-4D97-AF65-F5344CB8AC3E}">
        <p14:creationId xmlns:p14="http://schemas.microsoft.com/office/powerpoint/2010/main" xmlns="" val="19972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8058472" cy="5191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первый раз взобраться на лошадь непросто, нужен опыт. Опытные наездники знают, что в области холки нет нервных окончаний, поэтому без опаски ухватываются за гриву правой рукой, помогая себе подняться. Правильно сесть поможет инструкция:</a:t>
            </a:r>
          </a:p>
          <a:p>
            <a:r>
              <a:rPr lang="ru-RU" dirty="0"/>
              <a:t>подойдите к животному слева;</a:t>
            </a:r>
          </a:p>
          <a:p>
            <a:r>
              <a:rPr lang="ru-RU" dirty="0"/>
              <a:t>поместите левую ногу в стремя;</a:t>
            </a:r>
          </a:p>
          <a:p>
            <a:r>
              <a:rPr lang="ru-RU" dirty="0"/>
              <a:t>схватитесь за гриву в области холки;</a:t>
            </a:r>
          </a:p>
          <a:p>
            <a:r>
              <a:rPr lang="ru-RU" dirty="0"/>
              <a:t>оттолкнитесь правой ногой от земли, приподнимая корпус;</a:t>
            </a:r>
          </a:p>
          <a:p>
            <a:r>
              <a:rPr lang="ru-RU" dirty="0"/>
              <a:t>перебросьте правую ногу через спину скакуна и вставьте её в стремя.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462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Первое, что осваивает новичок, – это хождение на лошади шагом. Чтобы животное тронулось с места, всадник немного подаётся корпусом вперёд и сжимает туловище коня обеими ногами. Питомец ускорит ход, если наездник ритмично ударит его с обеих сторон стопами.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645024"/>
            <a:ext cx="3384376" cy="231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389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97152"/>
            <a:ext cx="67818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Как </a:t>
            </a:r>
            <a:r>
              <a:rPr lang="ru-RU" sz="4400" dirty="0"/>
              <a:t>держаться в </a:t>
            </a:r>
            <a:r>
              <a:rPr lang="ru-RU" sz="4400" dirty="0" smtClean="0"/>
              <a:t>седле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9532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Поднявшись в седло, всадник должен принять правильное положение. Спину держат прямо, стараясь не смещать центр тяжести. Правильная посадка подразумевает полное расслабление мышц, поза должна быть естественной. Тазобедренные кости находятся чётко в углублении седла.</a:t>
            </a:r>
          </a:p>
          <a:p>
            <a:r>
              <a:rPr lang="ru-RU" dirty="0"/>
              <a:t>Важно научиться держать равновесие, как бы повторяя движения скакуна. Умение балансировать приходит с опытом, поэтому обучение проводят только на спокойных и уравновешенных питомцах. Всадник держится в седле благодаря мышцам на внутренней части бёдер, но это не значит, что он постоянно напряжён. Когда приходит ощущение уверенности, наездник управляет телом неосознанно.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509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8058472" cy="4759424"/>
          </a:xfrm>
        </p:spPr>
        <p:txBody>
          <a:bodyPr>
            <a:normAutofit/>
          </a:bodyPr>
          <a:lstStyle/>
          <a:p>
            <a:r>
              <a:rPr lang="ru-RU" dirty="0"/>
              <a:t>На первых занятиях учатся ходить шагом. Это самый медленный, а значит, и безопасный способ передвижения. Чтобы лошадь пошла, достаточно слегка похлопать её ногами в области бёдер. Остальные виды аллюров осваивают постепенно, так как они предполагают более высокую скорость движения. Рысь резвее шага, а галоп – самый быстрый бег. Практиковать его могут только опытные наездники.</a:t>
            </a:r>
          </a:p>
          <a:p>
            <a:r>
              <a:rPr lang="ru-RU" dirty="0"/>
              <a:t>Научиться ездить верхом сможет каждый, но для этого нужна практика. Регулярно посещая тренировки, новичок постепенно отточит своё мастерство, научится чувствовать лошадь и управлять ею.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343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1113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Неопытные наездники нередко допускают ошибки, обучаясь верховой езде. Самыми распространёнными являются:</a:t>
            </a:r>
          </a:p>
          <a:p>
            <a:r>
              <a:rPr lang="ru-RU" dirty="0"/>
              <a:t>Страх и напряжение. Катание на лошади – приятный процесс. Нужно расслабиться и успокоиться, ведь если животное почувствует неуверенность всадника, оно может понести галопом.</a:t>
            </a:r>
          </a:p>
          <a:p>
            <a:r>
              <a:rPr lang="ru-RU" dirty="0"/>
              <a:t>Езда без экипировки и снаряжения. Катание верхом без шлема недопустимо, это может стоить жизни неопытному наезднику.</a:t>
            </a:r>
          </a:p>
          <a:p>
            <a:r>
              <a:rPr lang="ru-RU" dirty="0"/>
              <a:t>Наматывание поводьев на кисти рук. Это очень опасно – если лошадь внезапно понесёт, можно сломать руки, а выпав из седла, повиснуть и попасть под копыта.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Типичные ошибки при верховой езде.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54462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257800"/>
            <a:ext cx="6781800" cy="907504"/>
          </a:xfrm>
        </p:spPr>
        <p:txBody>
          <a:bodyPr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Виды аллюров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874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Новичку </a:t>
            </a:r>
            <a:r>
              <a:rPr lang="ru-RU" dirty="0"/>
              <a:t>необходимо освоить несколько типов движения скакуна:</a:t>
            </a:r>
          </a:p>
          <a:p>
            <a:r>
              <a:rPr lang="ru-RU" dirty="0"/>
              <a:t>шаг;</a:t>
            </a:r>
          </a:p>
          <a:p>
            <a:r>
              <a:rPr lang="ru-RU" dirty="0"/>
              <a:t>рысь;</a:t>
            </a:r>
          </a:p>
          <a:p>
            <a:r>
              <a:rPr lang="ru-RU" dirty="0"/>
              <a:t>галоп;</a:t>
            </a:r>
          </a:p>
          <a:p>
            <a:r>
              <a:rPr lang="ru-RU" dirty="0"/>
              <a:t>иноходь.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первых занятиях учатся ходить шагом. Это самый медленный, а значит, и безопасный способ передвижения. Чтобы лошадь пошла, достаточно слегка похлопать её ногами в области бёдер. Остальные виды аллюров осваивают постепенно, так как они предполагают более высокую скорость движения. Рысь резвее шага, а галоп – самый быстрый бег. Практиковать его могут только опытные наездники.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110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157192"/>
            <a:ext cx="6781800" cy="101500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Мой любимый вид спорта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6632"/>
            <a:ext cx="754380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Конный спорт -  </a:t>
            </a:r>
            <a:r>
              <a:rPr lang="ru-RU" dirty="0">
                <a:solidFill>
                  <a:srgbClr val="FF0000"/>
                </a:solidFill>
              </a:rPr>
              <a:t>любимый </a:t>
            </a:r>
            <a:r>
              <a:rPr lang="ru-RU" dirty="0" smtClean="0">
                <a:solidFill>
                  <a:srgbClr val="FF0000"/>
                </a:solidFill>
              </a:rPr>
              <a:t>вид спорта для меня потому, </a:t>
            </a:r>
            <a:r>
              <a:rPr lang="ru-RU" dirty="0" smtClean="0">
                <a:solidFill>
                  <a:srgbClr val="FF0000"/>
                </a:solidFill>
              </a:rPr>
              <a:t> что: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1.</a:t>
            </a:r>
            <a:r>
              <a:rPr lang="ru-RU" dirty="0" smtClean="0"/>
              <a:t> </a:t>
            </a:r>
            <a:r>
              <a:rPr lang="ru-RU" dirty="0" smtClean="0"/>
              <a:t> Я с </a:t>
            </a:r>
            <a:r>
              <a:rPr lang="ru-RU" dirty="0"/>
              <a:t>самого детства люблю </a:t>
            </a:r>
            <a:r>
              <a:rPr lang="ru-RU" dirty="0" smtClean="0"/>
              <a:t>лошадей.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2.</a:t>
            </a:r>
            <a:r>
              <a:rPr lang="ru-RU" dirty="0" smtClean="0"/>
              <a:t> Конюшня </a:t>
            </a:r>
            <a:r>
              <a:rPr lang="ru-RU" dirty="0"/>
              <a:t>для меня стала родным домом, а лошадь частью моей семьи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3</a:t>
            </a:r>
            <a:r>
              <a:rPr lang="ru-RU" dirty="0" smtClean="0"/>
              <a:t>. Лошади дают силу и здоровье.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4.</a:t>
            </a:r>
            <a:r>
              <a:rPr lang="ru-RU" dirty="0" smtClean="0"/>
              <a:t> Лошади умеют дружить, никогда не предадут.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5</a:t>
            </a:r>
            <a:r>
              <a:rPr lang="ru-RU" dirty="0" smtClean="0"/>
              <a:t>. Забота о них делает меня добрее, ответственнее.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Сейчас</a:t>
            </a:r>
            <a:r>
              <a:rPr lang="ru-RU" dirty="0"/>
              <a:t>, оглядываясь назад, хорошо понимаю какой правильный и ответственный шаг я сделала для себя, когда связала свою жизнь </a:t>
            </a:r>
            <a:r>
              <a:rPr lang="ru-RU" dirty="0" smtClean="0"/>
              <a:t>с лошадьми.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126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13176"/>
            <a:ext cx="6781800" cy="1159024"/>
          </a:xfrm>
        </p:spPr>
        <p:txBody>
          <a:bodyPr/>
          <a:lstStyle/>
          <a:p>
            <a:r>
              <a:rPr lang="ru-RU" dirty="0" smtClean="0"/>
              <a:t>Я и мой друг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836712"/>
            <a:ext cx="5181600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7200800" cy="3240360"/>
          </a:xfrm>
        </p:spPr>
        <p:txBody>
          <a:bodyPr>
            <a:normAutofit fontScale="92500"/>
          </a:bodyPr>
          <a:lstStyle/>
          <a:p>
            <a:r>
              <a:rPr lang="ru-RU" dirty="0"/>
              <a:t>Конный спорт включает в себя все виды состязаний в верховой езде. Основные виды: верховая езда и езда в упряжи. К конному спорту относятся: выездка и высшая школа верховой езды, преодоление препятствий, езда по местности, пробеги на выносливость и скоростные пробеги, троеборье (состоит из манежной езды, езды по пересеченной местности и преодоления препятствий).</a:t>
            </a:r>
          </a:p>
          <a:p>
            <a:r>
              <a:rPr lang="ru-RU" dirty="0"/>
              <a:t>Испытания по выявлению спортивных качеств лошадей включены в группу испытания лошадей под всадником.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3429000"/>
            <a:ext cx="4032447" cy="26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952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35488"/>
          </a:xfrm>
        </p:spPr>
        <p:txBody>
          <a:bodyPr>
            <a:normAutofit/>
          </a:bodyPr>
          <a:lstStyle/>
          <a:p>
            <a:r>
              <a:rPr lang="ru-RU" dirty="0"/>
              <a:t>Многие думают, что конный спорт это легко и весело, не сам же бежишь, лошадь. Но они не думали, что должны найти контакт с самым непредсказуемым животным, который в десять раз больше </a:t>
            </a:r>
            <a:r>
              <a:rPr lang="ru-RU" dirty="0" smtClean="0"/>
              <a:t>нас.</a:t>
            </a:r>
          </a:p>
          <a:p>
            <a:r>
              <a:rPr lang="ru-RU" dirty="0" smtClean="0"/>
              <a:t> </a:t>
            </a:r>
            <a:r>
              <a:rPr lang="ru-RU" dirty="0"/>
              <a:t>Они не знают, что нужно уметь легко и быстро взлететь в седло, чтобы лошадь почувствовала опытного седока, иначе можно упасть на скорости 70 километров в час. На каждой </a:t>
            </a:r>
            <a:r>
              <a:rPr lang="ru-RU" dirty="0" smtClean="0"/>
              <a:t>тренировке </a:t>
            </a:r>
            <a:r>
              <a:rPr lang="ru-RU" dirty="0"/>
              <a:t>я чувствую себя на грани и стараюсь не допустить ошибок. </a:t>
            </a:r>
            <a:endParaRPr lang="ru-RU" dirty="0" smtClean="0"/>
          </a:p>
          <a:p>
            <a:r>
              <a:rPr lang="ru-RU" dirty="0" smtClean="0"/>
              <a:t>Нужно </a:t>
            </a:r>
            <a:r>
              <a:rPr lang="ru-RU" dirty="0"/>
              <a:t>держать правильную посадку, при этом работают все мышцы организма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Т.к. у меня проблемы со спиной, то верховая езда очень полезна для меня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798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7543800" cy="5112568"/>
          </a:xfrm>
        </p:spPr>
        <p:txBody>
          <a:bodyPr/>
          <a:lstStyle/>
          <a:p>
            <a:r>
              <a:rPr lang="ru-RU" dirty="0"/>
              <a:t>Я рада, что мои </a:t>
            </a:r>
            <a:r>
              <a:rPr lang="ru-RU" dirty="0" smtClean="0"/>
              <a:t>друзья-конники </a:t>
            </a:r>
            <a:r>
              <a:rPr lang="ru-RU" dirty="0"/>
              <a:t>- люди умные и отважные, нас всех объединяет любовь к большим и сильным животным – лошадям. Наши общие интересы помогают нам общаться и лучше </a:t>
            </a:r>
            <a:r>
              <a:rPr lang="ru-RU" dirty="0" smtClean="0"/>
              <a:t>понимать лошадей. </a:t>
            </a:r>
            <a:r>
              <a:rPr lang="ru-RU" dirty="0"/>
              <a:t>Сейчас лошадь стала моим другом и </a:t>
            </a:r>
            <a:r>
              <a:rPr lang="ru-RU" dirty="0" smtClean="0"/>
              <a:t>партнером, которого я люблю и </a:t>
            </a:r>
            <a:r>
              <a:rPr lang="ru-RU" dirty="0"/>
              <a:t>на которого я всегда могу положиться.</a:t>
            </a:r>
          </a:p>
        </p:txBody>
      </p:sp>
    </p:spTree>
    <p:extLst>
      <p:ext uri="{BB962C8B-B14F-4D97-AF65-F5344CB8AC3E}">
        <p14:creationId xmlns:p14="http://schemas.microsoft.com/office/powerpoint/2010/main" xmlns="" val="285517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6781800" cy="79898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Не подведи, Друг!</a:t>
            </a:r>
            <a:endParaRPr lang="ru-RU" sz="40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476672"/>
            <a:ext cx="3888432" cy="4824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5157192"/>
            <a:ext cx="6781800" cy="102413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</a:t>
            </a:r>
            <a:r>
              <a:rPr lang="ru-RU" sz="4000" dirty="0" err="1" smtClean="0"/>
              <a:t>Обнимашки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764704"/>
            <a:ext cx="5040560" cy="4104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589240"/>
            <a:ext cx="6781800" cy="5829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404664"/>
            <a:ext cx="7543800" cy="518457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sz="40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40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40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40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32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8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Желаю всем найти занятие по душе, и хорошего  друга!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i.pinimg.com/originals/5f/a6/af/5fa6af69d8b48ea0a6a4a0ca18d87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5688632" cy="43924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6781800" cy="943000"/>
          </a:xfrm>
        </p:spPr>
        <p:txBody>
          <a:bodyPr/>
          <a:lstStyle/>
          <a:p>
            <a:r>
              <a:rPr lang="ru-RU" dirty="0"/>
              <a:t>Виды конного спорта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332656"/>
            <a:ext cx="75438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ыездка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Конкур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620688"/>
            <a:ext cx="3059833" cy="2039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4108" y="620688"/>
            <a:ext cx="3059832" cy="2039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7058" y="2924944"/>
            <a:ext cx="2988343" cy="2109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2924944"/>
            <a:ext cx="3163908" cy="210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709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</a:t>
            </a:r>
            <a:r>
              <a:rPr lang="ru-RU" dirty="0" smtClean="0"/>
              <a:t>роеборье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Вестерн </a:t>
            </a:r>
            <a:r>
              <a:rPr lang="ru-RU" dirty="0"/>
              <a:t>спорт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5" y="548680"/>
            <a:ext cx="2733050" cy="1822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548680"/>
            <a:ext cx="2713188" cy="1822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3212976"/>
            <a:ext cx="2843808" cy="1895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1912" y="3212977"/>
            <a:ext cx="2790862" cy="189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209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Д</a:t>
            </a:r>
            <a:r>
              <a:rPr lang="ru-RU" dirty="0" err="1" smtClean="0"/>
              <a:t>райвинг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Вольтижировка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1015" y="692696"/>
            <a:ext cx="2847413" cy="1812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674679"/>
            <a:ext cx="2382505" cy="18385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068960"/>
            <a:ext cx="2699792" cy="17998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212976"/>
            <a:ext cx="2574552" cy="185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01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Выездка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8130480" cy="27432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Выездка - высшая школа верховой езды. Это вид спорта, в котором всадник должен продемонстрировать: способность лошади к правильным и производительным движениям на всех аллюрах в различном темпе - от сокращенных до прибавленных, плавные и ритмичные переходы из одного аллюра в другой, правильную стойку, осаживание (движение назад), движения с боковыми сгибаниями, вырабатываемые специальной тренировкой сложные движения (пируэты, </a:t>
            </a:r>
            <a:r>
              <a:rPr lang="ru-RU" dirty="0" err="1"/>
              <a:t>менка</a:t>
            </a:r>
            <a:r>
              <a:rPr lang="ru-RU" dirty="0"/>
              <a:t> ноги на галопе в 4-1 темп, пассаж, </a:t>
            </a:r>
            <a:r>
              <a:rPr lang="ru-RU" dirty="0" err="1"/>
              <a:t>пиаффе</a:t>
            </a:r>
            <a:r>
              <a:rPr lang="ru-RU" dirty="0"/>
              <a:t>). При выполнении этих упражнений лошадь должна двигаться, сохраняя то или иное положение своего корпуса, соответствующее номеру программы. В выездке важно наличие импульса – стремление к движению вперед, полная послушность средствам управления, действия которых должны быть почти незаметными.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3319026"/>
            <a:ext cx="3275856" cy="222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047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445224"/>
            <a:ext cx="3449960" cy="726976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Конкур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770440" cy="303123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Самый массовый и популярный вид конного спорта - конкур (преодоление препятствий). В этом виде всадник с лошадью должен пройти маршрут, преодолевая установленные на нем препятствия, состоящие из отдельных деревянных частей.</a:t>
            </a:r>
          </a:p>
          <a:p>
            <a:r>
              <a:rPr lang="ru-RU" dirty="0"/>
              <a:t>Конкур - самый молодой вид соревнований по конному спорту, ему едва исполнилось сто лет, но он уже имеет множество поклонников. Родиной конкура считается Франция. В пятидесятых годах прошлого столетия на парижской выставке лошадей впервые были проведены соревнования по прыжкам через разнообразные препятствия, получившие название «конкур-</a:t>
            </a:r>
            <a:r>
              <a:rPr lang="ru-RU" dirty="0" err="1"/>
              <a:t>иппик</a:t>
            </a:r>
            <a:r>
              <a:rPr lang="ru-RU" dirty="0"/>
              <a:t>». Активными организаторами и участниками первого конкур-</a:t>
            </a:r>
            <a:r>
              <a:rPr lang="ru-RU" dirty="0" err="1"/>
              <a:t>иппика</a:t>
            </a:r>
            <a:r>
              <a:rPr lang="ru-RU" dirty="0"/>
              <a:t> были курсанты </a:t>
            </a:r>
            <a:r>
              <a:rPr lang="ru-RU" dirty="0" err="1"/>
              <a:t>Самюрской</a:t>
            </a:r>
            <a:r>
              <a:rPr lang="ru-RU" dirty="0"/>
              <a:t> кавалерийской школы и офицеры других стран, проходившие в ней обучение и стажировку. Большой вклад в становление этого вида конного спорта внесла итальянская кавалерийская школа в </a:t>
            </a:r>
            <a:r>
              <a:rPr lang="ru-RU" dirty="0" err="1"/>
              <a:t>Пинеродо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429000"/>
            <a:ext cx="3463280" cy="23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780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роеборье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Наиболее сложным из числа олимпийских видов конного спорта является троеборье. Эти соревнования проводятся на протяжении трех дней. В первый день всадники показывают свое мастерство в манежной езде, схема которой похожа на несложные программы выездки. Во второй день проводятся полевые испытания, состоящие из движения по дорогам, стипль-чеза и кросса.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032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117</TotalTime>
  <Words>1864</Words>
  <Application>Microsoft Office PowerPoint</Application>
  <PresentationFormat>Экран (4:3)</PresentationFormat>
  <Paragraphs>135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NewsPrint</vt:lpstr>
      <vt:lpstr>Мой любимый вид спорта</vt:lpstr>
      <vt:lpstr>Слайд 2</vt:lpstr>
      <vt:lpstr>Слайд 3</vt:lpstr>
      <vt:lpstr>Виды конного спорта</vt:lpstr>
      <vt:lpstr>Слайд 5</vt:lpstr>
      <vt:lpstr>Слайд 6</vt:lpstr>
      <vt:lpstr>Выездка</vt:lpstr>
      <vt:lpstr>Конкур</vt:lpstr>
      <vt:lpstr>Троеборье</vt:lpstr>
      <vt:lpstr>Троеборье</vt:lpstr>
      <vt:lpstr>Вольтижировка</vt:lpstr>
      <vt:lpstr>Содержание лошади</vt:lpstr>
      <vt:lpstr>Скачки</vt:lpstr>
      <vt:lpstr>Правила общения с лошадью</vt:lpstr>
      <vt:lpstr>Польза верховой езды</vt:lpstr>
      <vt:lpstr>Слайд 16</vt:lpstr>
      <vt:lpstr>Слайд 17</vt:lpstr>
      <vt:lpstr>В каком возрасте можно научиться ездить верхом?</vt:lpstr>
      <vt:lpstr>Экипировка для занятий </vt:lpstr>
      <vt:lpstr>Слайд 20</vt:lpstr>
      <vt:lpstr>Знакомство с животным </vt:lpstr>
      <vt:lpstr>Слайд 22</vt:lpstr>
      <vt:lpstr>Слайд 23</vt:lpstr>
      <vt:lpstr>   Как держаться в седле </vt:lpstr>
      <vt:lpstr>Слайд 25</vt:lpstr>
      <vt:lpstr>Типичные ошибки при верховой езде.</vt:lpstr>
      <vt:lpstr> Виды аллюров </vt:lpstr>
      <vt:lpstr>Мой любимый вид спорта</vt:lpstr>
      <vt:lpstr>Я и мой друг</vt:lpstr>
      <vt:lpstr>Слайд 30</vt:lpstr>
      <vt:lpstr>Слайд 31</vt:lpstr>
      <vt:lpstr>Не подведи, Друг!</vt:lpstr>
      <vt:lpstr>«Обнимашки»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любимый вид спорта</dc:title>
  <dc:creator>user</dc:creator>
  <cp:lastModifiedBy>User</cp:lastModifiedBy>
  <cp:revision>12</cp:revision>
  <dcterms:created xsi:type="dcterms:W3CDTF">2020-11-11T15:55:25Z</dcterms:created>
  <dcterms:modified xsi:type="dcterms:W3CDTF">2020-12-02T14:46:15Z</dcterms:modified>
</cp:coreProperties>
</file>