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3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0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8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4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0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8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1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3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5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3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7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B59928-839E-40EC-997E-9F5780483C1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538C9-6F4D-47BF-BDA3-B886CA5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708" y="1524001"/>
            <a:ext cx="88062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инновационной деятельности в экологическом и профессиональном образовании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Преподаватель биологии и химии ОГБПОУ «Томский техникум социальных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технологий» </a:t>
            </a:r>
          </a:p>
          <a:p>
            <a:pPr algn="ctr">
              <a:spcAft>
                <a:spcPts val="0"/>
              </a:spcAft>
            </a:pPr>
            <a:r>
              <a:rPr lang="ru-RU" sz="1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Якимова С.В.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6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957" y="881449"/>
            <a:ext cx="96876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Проектные работы обучающиеся представляют в виде презентаций, сбор информации может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осуществляеться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помощью сети Интернет. Также компьютер и интернет помогают участвовать в дистанционных конкурсах, конференциях.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7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1" y="1334530"/>
            <a:ext cx="97700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Инновационные технологии положительно влияют на качество обучения и воспитания, способствуют формированию ключевых компетенций обучающихся, повышают профессиональный уровень педагога.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2497" y="2545492"/>
            <a:ext cx="8295503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682" y="1598141"/>
            <a:ext cx="10140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Инновационная деятельность в экологической направленности включает в себя следующие блоки работы: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Образовательная деятельность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Исследовательская и проектная деятельность. 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763" y="1301578"/>
            <a:ext cx="9489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 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включает обновление содержания образовательных программ, которые направлены на приобретение обучающимися учебно-познавательных, социальных, коммуникативных и общекультурных компетенций. 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8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243" y="1037968"/>
            <a:ext cx="9621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Для формирования учебно-познавательных компетенций применяю такие современные технологии такие как: технология проблемного и проектно-исследовательского обучения.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 часто применяют один из активных методов - создание проблемных ситуаций, суть которых сводится к воспитанию и развитию творческих способностей учащихся, к обучению их в системе активных умственных действий.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6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897" y="1746422"/>
            <a:ext cx="8699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Базовой образовательной технологией, поддерживающей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компетентностно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-ориентированный подход, является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проектный метод.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6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904" y="1161535"/>
            <a:ext cx="9045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Активизации учебно-познавательной деятельности обучающихся среднего и старшего звена способствуют методы поискового и исследовательского характера. Их основу представляют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методы.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8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298" y="1482811"/>
            <a:ext cx="98195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Применяя интерактивный метод (мозговой штурм, работа в малых группах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,),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обучающиеся выстраивают в логическую цепочку решение любой экологической задачи, участвуют в её решении.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/>
              <a:latin typeface="Sitka Subheading" panose="02000505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6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642551"/>
            <a:ext cx="81389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</a:rPr>
              <a:t>↑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последствия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загрязнения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</a:rPr>
              <a:t>↑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 на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окружающую среду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</a:rPr>
              <a:t>↑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загрязнения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</a:rPr>
              <a:t>↑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группе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</a:rPr>
              <a:t>↑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проблемы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0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907" y="947351"/>
            <a:ext cx="94899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проектов совмещена с информационными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технологиями.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В работе над проектами обучающиеся учатся ориентироваться в информационном материале: применять различные методики исследования, работать со справочной и научной литературой, пользоваться Интернетом, создавать презентации, защищать свои доклады на научно-практических конференциях городского областного и регионального уровня. </a:t>
            </a:r>
          </a:p>
        </p:txBody>
      </p:sp>
    </p:spTree>
    <p:extLst>
      <p:ext uri="{BB962C8B-B14F-4D97-AF65-F5344CB8AC3E}">
        <p14:creationId xmlns:p14="http://schemas.microsoft.com/office/powerpoint/2010/main" val="374453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204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&amp;quot</vt:lpstr>
      <vt:lpstr>Arial</vt:lpstr>
      <vt:lpstr>Bookman Old Style</vt:lpstr>
      <vt:lpstr>Calibri</vt:lpstr>
      <vt:lpstr>Century Gothic</vt:lpstr>
      <vt:lpstr>Garamond</vt:lpstr>
      <vt:lpstr>Sitka Subheading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211</dc:creator>
  <cp:lastModifiedBy>Преподаватель 211</cp:lastModifiedBy>
  <cp:revision>15</cp:revision>
  <dcterms:created xsi:type="dcterms:W3CDTF">2020-12-23T07:54:08Z</dcterms:created>
  <dcterms:modified xsi:type="dcterms:W3CDTF">2020-12-23T10:35:56Z</dcterms:modified>
</cp:coreProperties>
</file>