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78" r:id="rId7"/>
    <p:sldId id="279" r:id="rId8"/>
    <p:sldId id="319" r:id="rId9"/>
    <p:sldId id="31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3F8-7F33-411F-B0AE-71660CD81B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8B4-B3C8-4339-BE0E-BC6949227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3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D960D5-A4ED-49F7-96AF-33EB920C0D0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AD72A5-9B39-4A35-B70C-202ADF10A6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33CC"/>
                </a:solidFill>
                <a:cs typeface="Aharoni" panose="02010803020104030203" pitchFamily="2" charset="-79"/>
              </a:rPr>
              <a:t>        </a:t>
            </a:r>
            <a:r>
              <a:rPr lang="ru-RU" sz="7200" b="1" i="1" dirty="0">
                <a:solidFill>
                  <a:srgbClr val="FF33CC"/>
                </a:solidFill>
                <a:cs typeface="Aharoni" panose="02010803020104030203" pitchFamily="2" charset="-79"/>
              </a:rPr>
              <a:t>Эрудит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50">
            <a:off x="6660232" y="176618"/>
            <a:ext cx="1525459" cy="1837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1334"/>
            <a:ext cx="7920880" cy="3738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F39AF-6198-44FF-8567-9CFF9E6E9CFF}"/>
              </a:ext>
            </a:extLst>
          </p:cNvPr>
          <p:cNvSpPr txBox="1"/>
          <p:nvPr/>
        </p:nvSpPr>
        <p:spPr>
          <a:xfrm>
            <a:off x="2483768" y="249289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Занятие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78EE5-8B45-4B1D-A60E-4BBEA7FBA5A9}"/>
              </a:ext>
            </a:extLst>
          </p:cNvPr>
          <p:cNvSpPr txBox="1"/>
          <p:nvPr/>
        </p:nvSpPr>
        <p:spPr>
          <a:xfrm>
            <a:off x="1547664" y="3429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1 класс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C7491-E6FF-4D45-85AD-DF6C54DCDFF9}"/>
              </a:ext>
            </a:extLst>
          </p:cNvPr>
          <p:cNvSpPr txBox="1"/>
          <p:nvPr/>
        </p:nvSpPr>
        <p:spPr>
          <a:xfrm>
            <a:off x="467544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учитель начальных классов Киселева С.А.</a:t>
            </a:r>
          </a:p>
        </p:txBody>
      </p:sp>
    </p:spTree>
    <p:extLst>
      <p:ext uri="{BB962C8B-B14F-4D97-AF65-F5344CB8AC3E}">
        <p14:creationId xmlns:p14="http://schemas.microsoft.com/office/powerpoint/2010/main" val="15542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Выбери только предложения: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У дом стоит дуб раскидистые</a:t>
            </a:r>
          </a:p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По синему небу плывут пушистые облака</a:t>
            </a:r>
          </a:p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Собакой</a:t>
            </a:r>
          </a:p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Вода река чистый и светлый</a:t>
            </a:r>
          </a:p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Время быстро пробежало</a:t>
            </a:r>
          </a:p>
          <a:p>
            <a:pPr marL="342900" indent="-342900">
              <a:buAutoNum type="arabicParenR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От инея побелели берёзки и осинки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52936"/>
            <a:ext cx="17281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Переставляя слоги, составь из данных слов новые слова.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31" y="1916832"/>
            <a:ext cx="2935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</a:rPr>
              <a:t>кабан –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sz="4800" dirty="0">
                <a:solidFill>
                  <a:srgbClr val="00B050"/>
                </a:solidFill>
              </a:rPr>
              <a:t>мышка –</a:t>
            </a:r>
          </a:p>
          <a:p>
            <a:r>
              <a:rPr lang="ru-RU" sz="4800" dirty="0">
                <a:solidFill>
                  <a:srgbClr val="00B050"/>
                </a:solidFill>
              </a:rPr>
              <a:t>садок –</a:t>
            </a:r>
          </a:p>
          <a:p>
            <a:r>
              <a:rPr lang="ru-RU" sz="4800" dirty="0">
                <a:solidFill>
                  <a:srgbClr val="00B050"/>
                </a:solidFill>
              </a:rPr>
              <a:t>среда –</a:t>
            </a:r>
          </a:p>
          <a:p>
            <a:r>
              <a:rPr lang="ru-RU" sz="4800" dirty="0">
                <a:solidFill>
                  <a:srgbClr val="00B050"/>
                </a:solidFill>
              </a:rPr>
              <a:t>замок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189932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C000"/>
                </a:solidFill>
              </a:rPr>
              <a:t>банка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2672663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камыш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42493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доска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235" y="4194375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адрес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2626" y="4933043"/>
            <a:ext cx="3918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мазок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67" y="1916832"/>
            <a:ext cx="3872021" cy="42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Составь слово по опорным слогам. Из первого слова бери первую букву, из второго – вторую и так далее.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1.Пламя, лето, коса, пилот, замок.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2.Краска, письмо, рост, кустик, гость.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126">
            <a:off x="5905194" y="2492897"/>
            <a:ext cx="3024335" cy="39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Составь слово по опорным словам. Из первого слова бери первый слог, из второго – второй и так далее.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>
                <a:solidFill>
                  <a:schemeClr val="accent4">
                    <a:lumMod val="50000"/>
                  </a:schemeClr>
                </a:solidFill>
              </a:rPr>
              <a:t>Радость, задумал, коряга.</a:t>
            </a:r>
          </a:p>
          <a:p>
            <a:pPr marL="342900" indent="-342900">
              <a:buAutoNum type="arabicPeriod"/>
            </a:pPr>
            <a:r>
              <a:rPr lang="ru-RU" sz="4400" dirty="0">
                <a:solidFill>
                  <a:schemeClr val="accent4">
                    <a:lumMod val="50000"/>
                  </a:schemeClr>
                </a:solidFill>
              </a:rPr>
              <a:t>Сияние, понедельник, поливает.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31">
            <a:off x="6425440" y="3632909"/>
            <a:ext cx="256391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           </a:t>
            </a:r>
            <a:r>
              <a:rPr lang="ru-RU" sz="4400" dirty="0">
                <a:solidFill>
                  <a:srgbClr val="FF0000"/>
                </a:solidFill>
              </a:rPr>
              <a:t>Собери слова.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614" y="1772816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УДАНИКР –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БАААРНБ –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КИЖЁ –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ЧАКОЛЁ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РУЛЖАН –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АВЗАРТ –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3600" dirty="0">
                <a:solidFill>
                  <a:srgbClr val="00B050"/>
                </a:solidFill>
              </a:rPr>
              <a:t>МААЛП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17728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УДАРНИК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653" y="227687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БАРАБАН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27809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ЁЖИК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0597" y="340403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ЁЛОЧКА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6474" y="39330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ЖУРНАЛ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1763" y="4437112"/>
            <a:ext cx="3017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ЗАВТРА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1763" y="5013176"/>
            <a:ext cx="383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ЛАМПА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886">
            <a:off x="5565207" y="2690669"/>
            <a:ext cx="3428578" cy="3964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247">
            <a:off x="6944855" y="153685"/>
            <a:ext cx="1711244" cy="17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          </a:t>
            </a:r>
            <a:r>
              <a:rPr lang="ru-RU" sz="4000" dirty="0">
                <a:solidFill>
                  <a:srgbClr val="FF0000"/>
                </a:solidFill>
              </a:rPr>
              <a:t>Анаграммы.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0917"/>
            <a:ext cx="2448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дома –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дорога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кулак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корма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кант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каприз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камыш –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колба – 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коршун –</a:t>
            </a:r>
          </a:p>
          <a:p>
            <a:r>
              <a:rPr lang="ru-RU" sz="3200" dirty="0">
                <a:solidFill>
                  <a:srgbClr val="00B050"/>
                </a:solidFill>
              </a:rPr>
              <a:t>клоун 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1351" y="105091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мода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15567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города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5987" y="198883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кукла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195" y="25298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комар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1351" y="2987154"/>
            <a:ext cx="288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танк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5883" y="35345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приказ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053" y="4005064"/>
            <a:ext cx="224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мышка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5883" y="4512137"/>
            <a:ext cx="368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бокал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5883" y="498473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шнурок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703" y="5456617"/>
            <a:ext cx="29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клоун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52473"/>
            <a:ext cx="4536504" cy="57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Грамматическая арифметика.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Кабан – ан + лук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1247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каблук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0951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Корь – ь + идол – л + р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170951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коридор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29429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</a:rPr>
              <a:t>Ква</a:t>
            </a:r>
            <a:r>
              <a:rPr lang="ru-RU" sz="3200" dirty="0">
                <a:solidFill>
                  <a:srgbClr val="00B050"/>
                </a:solidFill>
              </a:rPr>
              <a:t> + рак – </a:t>
            </a:r>
            <a:r>
              <a:rPr lang="ru-RU" sz="3200" dirty="0" err="1">
                <a:solidFill>
                  <a:srgbClr val="00B050"/>
                </a:solidFill>
              </a:rPr>
              <a:t>ак</a:t>
            </a:r>
            <a:r>
              <a:rPr lang="ru-RU" sz="3200" dirty="0">
                <a:solidFill>
                  <a:srgbClr val="00B050"/>
                </a:solidFill>
              </a:rPr>
              <a:t> + тира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2100" y="23054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квартира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83493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Кот + ёлка – ка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2854495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котёл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368" y="340439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Кедр – </a:t>
            </a:r>
            <a:r>
              <a:rPr lang="ru-RU" sz="3200" dirty="0" err="1">
                <a:solidFill>
                  <a:srgbClr val="00B050"/>
                </a:solidFill>
              </a:rPr>
              <a:t>др</a:t>
            </a:r>
            <a:r>
              <a:rPr lang="ru-RU" sz="3200" dirty="0">
                <a:solidFill>
                  <a:srgbClr val="00B050"/>
                </a:solidFill>
              </a:rPr>
              <a:t> + росинка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340201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керосинка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398917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Кар + то + фельдшер – </a:t>
            </a:r>
            <a:r>
              <a:rPr lang="ru-RU" sz="3200" dirty="0" err="1">
                <a:solidFill>
                  <a:srgbClr val="00B050"/>
                </a:solidFill>
              </a:rPr>
              <a:t>дшер</a:t>
            </a:r>
            <a:r>
              <a:rPr lang="ru-RU" sz="3200" dirty="0">
                <a:solidFill>
                  <a:srgbClr val="00B050"/>
                </a:solidFill>
              </a:rPr>
              <a:t>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0222" y="3948113"/>
            <a:ext cx="257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картофель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4573947"/>
            <a:ext cx="4347567" cy="22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Грамматическая арифметика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1. Нота до + зарытые в земле ценности = ?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42701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доклад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9502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2.Нота до + рожки у улитки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78" y="23488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дорожки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87210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3.Нота до + участок земли, засаженный фруктовыми деревьями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3826207"/>
            <a:ext cx="36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досада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4. Нота до + термин игры в шашки, шахматы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5055127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доход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32340"/>
            <a:ext cx="8136904" cy="1565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584">
            <a:off x="7625705" y="279727"/>
            <a:ext cx="1268707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Подбери на место пропуска гласные так, чтобы получилось несколько новых слов.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18448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>
                    <a:lumMod val="50000"/>
                  </a:schemeClr>
                </a:solidFill>
              </a:rPr>
              <a:t>б . </a:t>
            </a:r>
            <a:r>
              <a:rPr lang="ru-RU" sz="5400" dirty="0" err="1">
                <a:solidFill>
                  <a:schemeClr val="accent4">
                    <a:lumMod val="50000"/>
                  </a:schemeClr>
                </a:solidFill>
              </a:rPr>
              <a:t>лка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7890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Белка, булка, балка.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942">
            <a:off x="6300192" y="3429000"/>
            <a:ext cx="2736304" cy="31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72" y="31877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Изменяя по одной букве в слове, составь цепочку и преврати  </a:t>
            </a:r>
            <a:r>
              <a:rPr lang="ru-RU" sz="3600" dirty="0">
                <a:solidFill>
                  <a:srgbClr val="92D050"/>
                </a:solidFill>
              </a:rPr>
              <a:t>мышку </a:t>
            </a:r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00B050"/>
                </a:solidFill>
              </a:rPr>
              <a:t>кошку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53" y="3550369"/>
            <a:ext cx="4324047" cy="3089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9" y="4149080"/>
            <a:ext cx="2896197" cy="247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D8033-06F8-4C50-9EF9-29A648FDCC2B}"/>
              </a:ext>
            </a:extLst>
          </p:cNvPr>
          <p:cNvSpPr txBox="1"/>
          <p:nvPr/>
        </p:nvSpPr>
        <p:spPr>
          <a:xfrm>
            <a:off x="539552" y="242088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М</a:t>
            </a:r>
            <a:r>
              <a:rPr lang="ru-RU" sz="4800" dirty="0">
                <a:solidFill>
                  <a:srgbClr val="FF0000"/>
                </a:solidFill>
              </a:rPr>
              <a:t>ы</a:t>
            </a:r>
            <a:r>
              <a:rPr lang="ru-RU" sz="4800" dirty="0">
                <a:solidFill>
                  <a:srgbClr val="002060"/>
                </a:solidFill>
              </a:rPr>
              <a:t>шка 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73D74-50AE-4DD8-877A-D59F8C0B1505}"/>
              </a:ext>
            </a:extLst>
          </p:cNvPr>
          <p:cNvSpPr txBox="1"/>
          <p:nvPr/>
        </p:nvSpPr>
        <p:spPr>
          <a:xfrm>
            <a:off x="3230069" y="2708920"/>
            <a:ext cx="249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м</a:t>
            </a:r>
            <a:r>
              <a:rPr lang="ru-RU" sz="4800" dirty="0">
                <a:solidFill>
                  <a:srgbClr val="FF0000"/>
                </a:solidFill>
              </a:rPr>
              <a:t>о</a:t>
            </a:r>
            <a:r>
              <a:rPr lang="ru-RU" sz="4800" dirty="0">
                <a:solidFill>
                  <a:srgbClr val="002060"/>
                </a:solidFill>
              </a:rPr>
              <a:t>шка -</a:t>
            </a:r>
            <a:endParaRPr lang="ru-RU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396ED-F0AD-4781-AAFA-22C65F5A1585}"/>
              </a:ext>
            </a:extLst>
          </p:cNvPr>
          <p:cNvSpPr txBox="1"/>
          <p:nvPr/>
        </p:nvSpPr>
        <p:spPr>
          <a:xfrm>
            <a:off x="5868144" y="242088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</a:t>
            </a:r>
            <a:r>
              <a:rPr lang="ru-RU" sz="4800" dirty="0">
                <a:solidFill>
                  <a:srgbClr val="FF0000"/>
                </a:solidFill>
              </a:rPr>
              <a:t>о</a:t>
            </a:r>
            <a:r>
              <a:rPr lang="ru-RU" sz="4800" dirty="0">
                <a:solidFill>
                  <a:srgbClr val="002060"/>
                </a:solidFill>
              </a:rPr>
              <a:t>шка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646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Изменяя по одной букве в слове, составь цепочку и преврати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00B050"/>
                </a:solidFill>
              </a:rPr>
              <a:t>аиста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00B050"/>
                </a:solidFill>
              </a:rPr>
              <a:t>лису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717032"/>
            <a:ext cx="6768752" cy="274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728B8-3030-4D2F-9B2A-B435D9F12B9B}"/>
              </a:ext>
            </a:extLst>
          </p:cNvPr>
          <p:cNvSpPr txBox="1"/>
          <p:nvPr/>
        </p:nvSpPr>
        <p:spPr>
          <a:xfrm>
            <a:off x="611560" y="18448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А</a:t>
            </a:r>
            <a:r>
              <a:rPr lang="ru-RU" sz="4800" dirty="0"/>
              <a:t>ист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C9F9C-2924-400A-BBDE-8E549C3ECA06}"/>
              </a:ext>
            </a:extLst>
          </p:cNvPr>
          <p:cNvSpPr txBox="1"/>
          <p:nvPr/>
        </p:nvSpPr>
        <p:spPr>
          <a:xfrm>
            <a:off x="2428656" y="1844824"/>
            <a:ext cx="208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л</a:t>
            </a:r>
            <a:r>
              <a:rPr lang="ru-RU" sz="4800" dirty="0"/>
              <a:t>ист -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1B6D2-582D-4088-9BD2-AA794EF418DF}"/>
              </a:ext>
            </a:extLst>
          </p:cNvPr>
          <p:cNvSpPr txBox="1"/>
          <p:nvPr/>
        </p:nvSpPr>
        <p:spPr>
          <a:xfrm>
            <a:off x="4512669" y="1844824"/>
            <a:ext cx="208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лис</a:t>
            </a:r>
            <a:r>
              <a:rPr lang="ru-RU" sz="4800" dirty="0">
                <a:solidFill>
                  <a:srgbClr val="FF0000"/>
                </a:solidFill>
              </a:rPr>
              <a:t>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511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E146178-BD02-402F-9DD9-3EBD3929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644900"/>
            <a:ext cx="2843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stomShape 1">
            <a:extLst>
              <a:ext uri="{FF2B5EF4-FFF2-40B4-BE49-F238E27FC236}">
                <a16:creationId xmlns:a16="http://schemas.microsoft.com/office/drawing/2014/main" id="{9896D88F-2376-4669-AA1D-893B58BE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7238" y="3284538"/>
            <a:ext cx="54371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/>
            <a:r>
              <a:rPr lang="ru-RU" altLang="ru-RU" sz="20000" b="1">
                <a:solidFill>
                  <a:srgbClr val="000000"/>
                </a:solidFill>
                <a:latin typeface="Gill Sans MT" panose="020B0502020104020203" pitchFamily="34" charset="0"/>
              </a:rPr>
              <a:t>зи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8" name="CustomShape 2">
            <a:extLst>
              <a:ext uri="{FF2B5EF4-FFF2-40B4-BE49-F238E27FC236}">
                <a16:creationId xmlns:a16="http://schemas.microsoft.com/office/drawing/2014/main" id="{1A3489E5-CB71-488A-A298-9F60482F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04813"/>
            <a:ext cx="59769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/>
            <a:r>
              <a:rPr lang="ru-RU" altLang="ru-RU" sz="9600" b="1">
                <a:solidFill>
                  <a:srgbClr val="000000"/>
                </a:solidFill>
                <a:latin typeface="Gill Sans MT" panose="020B0502020104020203" pitchFamily="34" charset="0"/>
              </a:rPr>
              <a:t>зима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0E308F21-818E-4BDE-88A8-963834CD4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924175"/>
            <a:ext cx="1079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96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stomShape 1">
            <a:extLst>
              <a:ext uri="{FF2B5EF4-FFF2-40B4-BE49-F238E27FC236}">
                <a16:creationId xmlns:a16="http://schemas.microsoft.com/office/drawing/2014/main" id="{41F8988E-CC43-41CA-813F-5BBF1BDCE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844675"/>
            <a:ext cx="42481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283C3F60-F2EF-4909-82FD-46E68A3D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43926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stomShape 2">
            <a:extLst>
              <a:ext uri="{FF2B5EF4-FFF2-40B4-BE49-F238E27FC236}">
                <a16:creationId xmlns:a16="http://schemas.microsoft.com/office/drawing/2014/main" id="{B7C87076-4100-4E05-A8FC-F248CC34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484313"/>
            <a:ext cx="2159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/>
            <a:r>
              <a:rPr lang="ru-RU" altLang="ru-RU" sz="20000" b="1">
                <a:solidFill>
                  <a:srgbClr val="C32D2E"/>
                </a:solidFill>
                <a:latin typeface="Gill Sans MT" panose="020B0502020104020203" pitchFamily="34" charset="0"/>
              </a:rPr>
              <a:t>а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485" name="CustomShape 3">
            <a:extLst>
              <a:ext uri="{FF2B5EF4-FFF2-40B4-BE49-F238E27FC236}">
                <a16:creationId xmlns:a16="http://schemas.microsoft.com/office/drawing/2014/main" id="{A927AF4C-F6F0-476C-986B-2A084A34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33375"/>
            <a:ext cx="4995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Месяц 7">
            <a:extLst>
              <a:ext uri="{FF2B5EF4-FFF2-40B4-BE49-F238E27FC236}">
                <a16:creationId xmlns:a16="http://schemas.microsoft.com/office/drawing/2014/main" id="{187309A5-9E5B-443C-AD46-C48F8D1AD630}"/>
              </a:ext>
            </a:extLst>
          </p:cNvPr>
          <p:cNvSpPr/>
          <p:nvPr/>
        </p:nvSpPr>
        <p:spPr>
          <a:xfrm>
            <a:off x="2987675" y="1412875"/>
            <a:ext cx="1584325" cy="30241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26AAA9B6-BDF6-49C6-BDC1-4AD6D5C84FC6}"/>
              </a:ext>
            </a:extLst>
          </p:cNvPr>
          <p:cNvSpPr/>
          <p:nvPr/>
        </p:nvSpPr>
        <p:spPr>
          <a:xfrm flipH="1">
            <a:off x="4572000" y="1412875"/>
            <a:ext cx="1576388" cy="30241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C320B-F963-48E1-9643-7B8E4B23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8000" b="1">
                <a:solidFill>
                  <a:srgbClr val="000000"/>
                </a:solidFill>
              </a:rPr>
              <a:t>Ворота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stomShape 1">
            <a:extLst>
              <a:ext uri="{FF2B5EF4-FFF2-40B4-BE49-F238E27FC236}">
                <a16:creationId xmlns:a16="http://schemas.microsoft.com/office/drawing/2014/main" id="{0A33B412-5729-4071-94C6-5C4BD251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-2187575"/>
            <a:ext cx="5976937" cy="126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/>
            <a:r>
              <a:rPr lang="ru-RU" altLang="ru-RU" sz="70000" b="1">
                <a:solidFill>
                  <a:srgbClr val="C32D2E"/>
                </a:solidFill>
                <a:latin typeface="Gill Sans MT" panose="020B0502020104020203" pitchFamily="34" charset="0"/>
              </a:rPr>
              <a:t>е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1507" name="CustomShape 2">
            <a:extLst>
              <a:ext uri="{FF2B5EF4-FFF2-40B4-BE49-F238E27FC236}">
                <a16:creationId xmlns:a16="http://schemas.microsoft.com/office/drawing/2014/main" id="{A5A7A271-0FA1-439E-B40D-F66CC9C1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2708275"/>
            <a:ext cx="14430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/>
            <a:r>
              <a:rPr lang="ru-RU" altLang="ru-RU" sz="5400" b="1">
                <a:solidFill>
                  <a:srgbClr val="000000"/>
                </a:solidFill>
                <a:latin typeface="Gill Sans MT" panose="020B0502020104020203" pitchFamily="34" charset="0"/>
              </a:rPr>
              <a:t>тер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5" name="CustomShape 3">
            <a:extLst>
              <a:ext uri="{FF2B5EF4-FFF2-40B4-BE49-F238E27FC236}">
                <a16:creationId xmlns:a16="http://schemas.microsoft.com/office/drawing/2014/main" id="{E84FB6CE-C45B-4FF6-8A54-AC6F1AEA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63" y="0"/>
            <a:ext cx="3990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pPr algn="ctr"/>
            <a:r>
              <a:rPr lang="ru-RU" altLang="ru-RU" sz="9600" b="1">
                <a:solidFill>
                  <a:srgbClr val="000000"/>
                </a:solidFill>
                <a:latin typeface="Gill Sans MT" panose="020B0502020104020203" pitchFamily="34" charset="0"/>
              </a:rPr>
              <a:t>ветер</a:t>
            </a: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3739B34D-59AE-47E0-AE91-F2211DDF8E6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071688" y="1643063"/>
            <a:ext cx="6572250" cy="45259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6600" b="1"/>
              <a:t>	</a:t>
            </a:r>
            <a:r>
              <a:rPr lang="ru-RU" altLang="ru-RU" sz="11500" b="1">
                <a:solidFill>
                  <a:srgbClr val="FF0000"/>
                </a:solidFill>
              </a:rPr>
              <a:t>ГОСП </a:t>
            </a:r>
            <a:r>
              <a:rPr lang="ru-RU" altLang="ru-RU" sz="16600" b="1"/>
              <a:t>1</a:t>
            </a:r>
            <a:r>
              <a:rPr lang="ru-RU" altLang="ru-RU" sz="11500" b="1">
                <a:solidFill>
                  <a:srgbClr val="FF0000"/>
                </a:solidFill>
              </a:rPr>
              <a:t> </a:t>
            </a:r>
            <a:r>
              <a:rPr lang="ru-RU" altLang="ru-RU" sz="16600" b="1">
                <a:solidFill>
                  <a:srgbClr val="FF0000"/>
                </a:solidFill>
              </a:rPr>
              <a:t>	</a:t>
            </a:r>
            <a:r>
              <a:rPr lang="ru-RU" altLang="ru-RU" sz="7200" b="1">
                <a:solidFill>
                  <a:srgbClr val="FF0000"/>
                </a:solidFill>
              </a:rPr>
              <a:t>		</a:t>
            </a:r>
            <a:endParaRPr lang="ru-RU" altLang="ru-RU" sz="9600" b="1">
              <a:solidFill>
                <a:srgbClr val="FF0000"/>
              </a:solidFill>
            </a:endParaRP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6B8EDD1A-67D7-4C31-877C-8D57057F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06713"/>
            <a:ext cx="35115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5348B7DE-FB11-481F-82AB-CF6F4D21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57188"/>
            <a:ext cx="6443663" cy="1143000"/>
          </a:xfrm>
        </p:spPr>
        <p:txBody>
          <a:bodyPr/>
          <a:lstStyle/>
          <a:p>
            <a:pPr eaLnBrk="1" hangingPunct="1"/>
            <a:r>
              <a:rPr lang="ru-RU" altLang="ru-RU" sz="6600" b="1"/>
              <a:t>ГОСП</a:t>
            </a:r>
            <a:r>
              <a:rPr lang="ru-RU" altLang="ru-RU" sz="6600" b="1">
                <a:solidFill>
                  <a:srgbClr val="FF0000"/>
                </a:solidFill>
              </a:rPr>
              <a:t>ОДИН</a:t>
            </a:r>
            <a:endParaRPr lang="ru-RU" altLang="ru-RU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A98A166-CA35-451D-AA4E-4FE40D6EC82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857375" y="1600200"/>
            <a:ext cx="72866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8800" b="1">
                <a:solidFill>
                  <a:srgbClr val="FF0000"/>
                </a:solidFill>
              </a:rPr>
              <a:t>	</a:t>
            </a:r>
            <a:r>
              <a:rPr lang="ru-RU" altLang="ru-RU" sz="6600" b="1">
                <a:solidFill>
                  <a:srgbClr val="FF0000"/>
                </a:solidFill>
              </a:rPr>
              <a:t>	</a:t>
            </a:r>
            <a:r>
              <a:rPr lang="ru-RU" altLang="ru-RU" sz="16600" b="1"/>
              <a:t>100</a:t>
            </a:r>
            <a:r>
              <a:rPr lang="ru-RU" altLang="ru-RU" sz="8800" b="1">
                <a:solidFill>
                  <a:srgbClr val="FF0000"/>
                </a:solidFill>
              </a:rPr>
              <a:t> </a:t>
            </a:r>
            <a:r>
              <a:rPr lang="ru-RU" altLang="ru-RU" sz="9600" b="1">
                <a:solidFill>
                  <a:srgbClr val="FF0000"/>
                </a:solidFill>
              </a:rPr>
              <a:t>РОЖ	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B7B1D1CD-8BDF-4703-BB14-9ADAA5D2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600" b="1">
                <a:solidFill>
                  <a:srgbClr val="FF0000"/>
                </a:solidFill>
              </a:rPr>
              <a:t>СТО</a:t>
            </a:r>
            <a:r>
              <a:rPr lang="ru-RU" altLang="ru-RU" sz="6600" b="1"/>
              <a:t>РОЖ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F223BFFB-E789-4332-BB13-A3B10556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713"/>
            <a:ext cx="35115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402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Gill Sans MT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ГОСПОДИН</vt:lpstr>
      <vt:lpstr>СТОРОЖ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Киселева</cp:lastModifiedBy>
  <cp:revision>33</cp:revision>
  <dcterms:created xsi:type="dcterms:W3CDTF">2017-11-07T09:05:05Z</dcterms:created>
  <dcterms:modified xsi:type="dcterms:W3CDTF">2020-12-02T20:36:29Z</dcterms:modified>
</cp:coreProperties>
</file>