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9" r:id="rId3"/>
    <p:sldId id="260" r:id="rId4"/>
    <p:sldId id="261" r:id="rId5"/>
    <p:sldId id="262" r:id="rId6"/>
    <p:sldId id="265" r:id="rId7"/>
    <p:sldId id="266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1" autoAdjust="0"/>
    <p:restoredTop sz="94660"/>
  </p:normalViewPr>
  <p:slideViewPr>
    <p:cSldViewPr snapToGrid="0">
      <p:cViewPr>
        <p:scale>
          <a:sx n="90" d="100"/>
          <a:sy n="90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493" y="2272553"/>
            <a:ext cx="8633013" cy="3877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304" y="2379176"/>
            <a:ext cx="6193392" cy="187660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«Ёлочка</a:t>
            </a:r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/>
            </a:r>
            <a:b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</a:br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 </a:t>
            </a:r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своими руками»</a:t>
            </a:r>
            <a:endParaRPr lang="ru-RU" sz="6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4213" y="5661025"/>
            <a:ext cx="8135937" cy="10080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Воспитанник: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Анна Ч.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 воспитатель </a:t>
            </a: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Гайдарова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А.Р.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комбинированного вида № 7 «</a:t>
            </a:r>
            <a:r>
              <a:rPr lang="ru-RU" sz="16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Семицветик</a:t>
            </a:r>
            <a:r>
              <a:rPr lang="ru-RU" sz="16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г. Белгорода 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19" y="382816"/>
            <a:ext cx="3929544" cy="291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82816"/>
            <a:ext cx="3793066" cy="281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310" y="3345546"/>
            <a:ext cx="3770489" cy="279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4769" y="3390500"/>
            <a:ext cx="3581786" cy="265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8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10" y="1453635"/>
            <a:ext cx="3444948" cy="464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92685" y="1364903"/>
            <a:ext cx="3473686" cy="46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25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59" y="1711842"/>
            <a:ext cx="3650039" cy="492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0781" y="759177"/>
            <a:ext cx="8659905" cy="8230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Вот что у нас получилось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17" y="1739300"/>
            <a:ext cx="3556656" cy="479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1413" y="701749"/>
            <a:ext cx="8659905" cy="823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Как мы делали ёлочку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из бумажных полос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0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12" y="205435"/>
            <a:ext cx="3214653" cy="433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2290" y="742948"/>
            <a:ext cx="4348718" cy="32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4504" y="3893602"/>
            <a:ext cx="3223739" cy="239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21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0079" y="2617725"/>
            <a:ext cx="4637824" cy="343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31414" y="897400"/>
            <a:ext cx="8659905" cy="8230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Вот что у нас получилось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9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47" y="468417"/>
            <a:ext cx="8659905" cy="11274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Немного истории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4" name="Line 2"/>
          <p:cNvSpPr>
            <a:spLocks noChangeShapeType="1"/>
          </p:cNvSpPr>
          <p:nvPr/>
        </p:nvSpPr>
        <p:spPr bwMode="auto">
          <a:xfrm>
            <a:off x="2209800" y="2672929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1966913" y="2566567"/>
            <a:ext cx="182562" cy="182562"/>
            <a:chOff x="1239" y="1515"/>
            <a:chExt cx="115" cy="115"/>
          </a:xfrm>
        </p:grpSpPr>
        <p:sp>
          <p:nvSpPr>
            <p:cNvPr id="56" name="AutoShape 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3014663" y="2218904"/>
            <a:ext cx="2776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</a:rPr>
              <a:t>1. Click to add Title</a:t>
            </a:r>
          </a:p>
        </p:txBody>
      </p: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1966913" y="3133304"/>
            <a:ext cx="5043487" cy="530225"/>
            <a:chOff x="1239" y="1296"/>
            <a:chExt cx="3177" cy="334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1" name="Group 9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3" name="AutoShape 10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4" name="AutoShape 11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1899" y="1296"/>
              <a:ext cx="17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2. Click to add Title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1966913" y="4050879"/>
            <a:ext cx="5043487" cy="530225"/>
            <a:chOff x="1239" y="1296"/>
            <a:chExt cx="3177" cy="334"/>
          </a:xfrm>
        </p:grpSpPr>
        <p:sp>
          <p:nvSpPr>
            <p:cNvPr id="66" name="Line 14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67" name="Group 15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9" name="AutoShape 16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0" name="AutoShape 17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8" name="Text Box 18"/>
            <p:cNvSpPr txBox="1">
              <a:spLocks noChangeArrowheads="1"/>
            </p:cNvSpPr>
            <p:nvPr/>
          </p:nvSpPr>
          <p:spPr bwMode="auto">
            <a:xfrm>
              <a:off x="1899" y="1296"/>
              <a:ext cx="17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3. Click to add Title</a:t>
              </a: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1966913" y="4962104"/>
            <a:ext cx="5043487" cy="530225"/>
            <a:chOff x="1239" y="1296"/>
            <a:chExt cx="3177" cy="334"/>
          </a:xfrm>
        </p:grpSpPr>
        <p:sp>
          <p:nvSpPr>
            <p:cNvPr id="72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3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75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6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74" name="Text Box 24"/>
            <p:cNvSpPr txBox="1">
              <a:spLocks noChangeArrowheads="1"/>
            </p:cNvSpPr>
            <p:nvPr/>
          </p:nvSpPr>
          <p:spPr bwMode="auto">
            <a:xfrm>
              <a:off x="1899" y="1296"/>
              <a:ext cx="174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solidFill>
                    <a:srgbClr val="000000"/>
                  </a:solidFill>
                </a:rPr>
                <a:t>4. Click to add Title</a:t>
              </a:r>
            </a:p>
          </p:txBody>
        </p:sp>
      </p:grpSp>
      <p:pic>
        <p:nvPicPr>
          <p:cNvPr id="1026" name="Picture 2" descr="ÐÐ°ÑÑÐ¸Ð½ÐºÐ¸ Ð¿Ð¾ Ð·Ð°Ð¿ÑÐ¾ÑÑ Ð½Ð¾Ð²Ð¾Ð³Ð¾Ð´Ð½ÑÑ ÐµÐ»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636" y="1373400"/>
            <a:ext cx="5122927" cy="51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3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4" y="0"/>
            <a:ext cx="9157724" cy="802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40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61" y="431341"/>
            <a:ext cx="6622706" cy="592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41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6" y="585971"/>
            <a:ext cx="5133754" cy="342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37" y="2955437"/>
            <a:ext cx="5084667" cy="33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24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414" y="733646"/>
            <a:ext cx="8659905" cy="8230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Как мы делали ёлочку-гармошку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0" y="1849966"/>
            <a:ext cx="2452495" cy="33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75556"/>
            <a:ext cx="2359378" cy="318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80" y="1975556"/>
            <a:ext cx="2359378" cy="318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66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3741" y="-306472"/>
            <a:ext cx="2957688" cy="39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6340" y="-288783"/>
            <a:ext cx="2856245" cy="385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753" y="3264194"/>
            <a:ext cx="2590174" cy="348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94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48" y="1401510"/>
            <a:ext cx="7070651" cy="524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0781" y="578424"/>
            <a:ext cx="8659905" cy="8230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Вот что у нас получилось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8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9" y="2115256"/>
            <a:ext cx="2874340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90" y="2207372"/>
            <a:ext cx="4960429" cy="367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31414" y="829340"/>
            <a:ext cx="8659905" cy="823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solidFill>
                  <a:srgbClr val="002060"/>
                </a:solidFill>
              </a:rPr>
              <a:t>Как мы делали ёлочку-подвеску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7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84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«Ёлочка  своими руками»</vt:lpstr>
      <vt:lpstr>Немного истории</vt:lpstr>
      <vt:lpstr>Презентация PowerPoint</vt:lpstr>
      <vt:lpstr>Презентация PowerPoint</vt:lpstr>
      <vt:lpstr>Презентация PowerPoint</vt:lpstr>
      <vt:lpstr>Как мы делали ёлочку-гармошку</vt:lpstr>
      <vt:lpstr>Презентация PowerPoint</vt:lpstr>
      <vt:lpstr>Вот что у нас получилось</vt:lpstr>
      <vt:lpstr>Презентация PowerPoint</vt:lpstr>
      <vt:lpstr>Презентация PowerPoint</vt:lpstr>
      <vt:lpstr>Презентация PowerPoint</vt:lpstr>
      <vt:lpstr>Вот что у нас получилось</vt:lpstr>
      <vt:lpstr>Презентация PowerPoint</vt:lpstr>
      <vt:lpstr>Презентация PowerPoint</vt:lpstr>
      <vt:lpstr>Вот что у нас получилось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Пай-сан</cp:lastModifiedBy>
  <cp:revision>77</cp:revision>
  <dcterms:created xsi:type="dcterms:W3CDTF">2014-11-21T11:00:06Z</dcterms:created>
  <dcterms:modified xsi:type="dcterms:W3CDTF">2020-12-25T07:19:02Z</dcterms:modified>
</cp:coreProperties>
</file>