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60" r:id="rId5"/>
    <p:sldId id="261" r:id="rId6"/>
    <p:sldId id="262" r:id="rId7"/>
    <p:sldId id="263" r:id="rId8"/>
    <p:sldId id="258" r:id="rId9"/>
    <p:sldId id="26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-90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6E1A1-FD6F-4F88-9A86-C62A5D046B7A}" type="datetimeFigureOut">
              <a:rPr lang="ru-RU" smtClean="0"/>
              <a:t>21.12.2020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BCA87-BCD0-4699-9915-F298C56F1C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50539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6E1A1-FD6F-4F88-9A86-C62A5D046B7A}" type="datetimeFigureOut">
              <a:rPr lang="ru-RU" smtClean="0"/>
              <a:t>21.12.2020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BCA87-BCD0-4699-9915-F298C56F1C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1342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6E1A1-FD6F-4F88-9A86-C62A5D046B7A}" type="datetimeFigureOut">
              <a:rPr lang="ru-RU" smtClean="0"/>
              <a:t>21.12.2020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BCA87-BCD0-4699-9915-F298C56F1C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8127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6E1A1-FD6F-4F88-9A86-C62A5D046B7A}" type="datetimeFigureOut">
              <a:rPr lang="ru-RU" smtClean="0"/>
              <a:t>21.12.2020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BCA87-BCD0-4699-9915-F298C56F1C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49607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6E1A1-FD6F-4F88-9A86-C62A5D046B7A}" type="datetimeFigureOut">
              <a:rPr lang="ru-RU" smtClean="0"/>
              <a:t>21.12.2020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BCA87-BCD0-4699-9915-F298C56F1C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45611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6E1A1-FD6F-4F88-9A86-C62A5D046B7A}" type="datetimeFigureOut">
              <a:rPr lang="ru-RU" smtClean="0"/>
              <a:t>21.12.2020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BCA87-BCD0-4699-9915-F298C56F1C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04992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6E1A1-FD6F-4F88-9A86-C62A5D046B7A}" type="datetimeFigureOut">
              <a:rPr lang="ru-RU" smtClean="0"/>
              <a:t>21.12.2020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BCA87-BCD0-4699-9915-F298C56F1C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14730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6E1A1-FD6F-4F88-9A86-C62A5D046B7A}" type="datetimeFigureOut">
              <a:rPr lang="ru-RU" smtClean="0"/>
              <a:t>21.12.2020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BCA87-BCD0-4699-9915-F298C56F1C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8991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6E1A1-FD6F-4F88-9A86-C62A5D046B7A}" type="datetimeFigureOut">
              <a:rPr lang="ru-RU" smtClean="0"/>
              <a:t>21.12.2020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BCA87-BCD0-4699-9915-F298C56F1C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8283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6E1A1-FD6F-4F88-9A86-C62A5D046B7A}" type="datetimeFigureOut">
              <a:rPr lang="ru-RU" smtClean="0"/>
              <a:t>21.12.2020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BCA87-BCD0-4699-9915-F298C56F1C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225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6E1A1-FD6F-4F88-9A86-C62A5D046B7A}" type="datetimeFigureOut">
              <a:rPr lang="ru-RU" smtClean="0"/>
              <a:t>21.12.2020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BCA87-BCD0-4699-9915-F298C56F1C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80391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">
              <a:schemeClr val="accent1">
                <a:lumMod val="60000"/>
                <a:lumOff val="40000"/>
              </a:schemeClr>
            </a:gs>
            <a:gs pos="46000">
              <a:schemeClr val="accent1">
                <a:lumMod val="45000"/>
                <a:lumOff val="55000"/>
              </a:schemeClr>
            </a:gs>
            <a:gs pos="71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56E1A1-FD6F-4F88-9A86-C62A5D046B7A}" type="datetimeFigureOut">
              <a:rPr lang="ru-RU" smtClean="0"/>
              <a:t>21.12.2020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4BCA87-BCD0-4699-9915-F298C56F1C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5416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6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6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4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6.gi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6.gi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6.gi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21438" y="2613849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4000" dirty="0" smtClean="0">
                <a:latin typeface="+mn-lt"/>
              </a:rPr>
              <a:t>МБДОУ «Детский сад №105 «Антошка»</a:t>
            </a:r>
            <a:br>
              <a:rPr lang="ru-RU" sz="4000" dirty="0" smtClean="0">
                <a:latin typeface="+mn-lt"/>
              </a:rPr>
            </a:br>
            <a:r>
              <a:rPr lang="ru-RU" sz="4000" dirty="0">
                <a:latin typeface="+mn-lt"/>
              </a:rPr>
              <a:t/>
            </a:r>
            <a:br>
              <a:rPr lang="ru-RU" sz="4000" dirty="0">
                <a:latin typeface="+mn-lt"/>
              </a:rPr>
            </a:br>
            <a:r>
              <a:rPr lang="ru-RU" sz="4000" dirty="0" smtClean="0">
                <a:latin typeface="+mn-lt"/>
              </a:rPr>
              <a:t/>
            </a:r>
            <a:br>
              <a:rPr lang="ru-RU" sz="4000" dirty="0" smtClean="0">
                <a:latin typeface="+mn-lt"/>
              </a:rPr>
            </a:br>
            <a:r>
              <a:rPr lang="ru-RU" sz="4000" dirty="0">
                <a:latin typeface="+mn-lt"/>
              </a:rPr>
              <a:t/>
            </a:r>
            <a:br>
              <a:rPr lang="ru-RU" sz="4000" dirty="0">
                <a:latin typeface="+mn-lt"/>
              </a:rPr>
            </a:br>
            <a:r>
              <a:rPr lang="ru-RU" sz="4000" dirty="0">
                <a:latin typeface="+mn-lt"/>
              </a:rPr>
              <a:t>Э</a:t>
            </a:r>
            <a:r>
              <a:rPr lang="ru-RU" sz="4000" dirty="0" smtClean="0">
                <a:latin typeface="+mn-lt"/>
              </a:rPr>
              <a:t>лектронная дидактическая игра</a:t>
            </a:r>
            <a:br>
              <a:rPr lang="ru-RU" sz="4000" dirty="0" smtClean="0">
                <a:latin typeface="+mn-lt"/>
              </a:rPr>
            </a:br>
            <a:r>
              <a:rPr lang="ru-RU" sz="4000" dirty="0" smtClean="0">
                <a:latin typeface="+mn-lt"/>
              </a:rPr>
              <a:t> «Найти пару» для старшей группы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498080" y="5175151"/>
            <a:ext cx="4495799" cy="1319056"/>
          </a:xfrm>
        </p:spPr>
        <p:txBody>
          <a:bodyPr>
            <a:noAutofit/>
          </a:bodyPr>
          <a:lstStyle/>
          <a:p>
            <a:pPr algn="r"/>
            <a:r>
              <a:rPr lang="ru-RU" dirty="0" smtClean="0"/>
              <a:t>Выполнила воспитатель: </a:t>
            </a:r>
          </a:p>
          <a:p>
            <a:pPr algn="r"/>
            <a:r>
              <a:rPr lang="ru-RU" dirty="0" smtClean="0"/>
              <a:t>Красикова Ева Вадимовна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8415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3331" y="1092661"/>
            <a:ext cx="91064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Цель: развитие умения классифицировать </a:t>
            </a:r>
          </a:p>
          <a:p>
            <a:r>
              <a:rPr lang="ru-RU" sz="3600" dirty="0" smtClean="0"/>
              <a:t>предметы по признаку принадлежности </a:t>
            </a:r>
            <a:endParaRPr lang="ru-RU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614150" y="3024764"/>
            <a:ext cx="106681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Правила: выбери пару предмету, назвав их одним словом, и нажми на выбранный предмет. Если твой ответ правильный – предметы соединятся, если нет – выбранный предмет исчезнет. Для перехода к следующему заданию нажми на стрелочку вверху. 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171283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http://2.bp.blogspot.com/-xdHezbPCpGg/URZhYeuJmZI/AAAAAAAAtkw/TpsHGbJ73BM/s1600/clipart2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973" y="1503637"/>
            <a:ext cx="3482088" cy="3440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pngimg.com/uploads/cooking_pan/cooking_pan_PNG836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6545" y="4306373"/>
            <a:ext cx="2945127" cy="1855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://diysolarpanelsv.com/images/clipart-flower-pot-19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4697" y="3888711"/>
            <a:ext cx="2447436" cy="2459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http://chicagohacksbig.com/images/watering-can-clipart-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9386" y="449454"/>
            <a:ext cx="3192747" cy="2774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Управляющая кнопка: далее 1">
            <a:hlinkClick r:id="" action="ppaction://hlinkshowjump?jump=nextslide" highlightClick="1"/>
          </p:cNvPr>
          <p:cNvSpPr/>
          <p:nvPr/>
        </p:nvSpPr>
        <p:spPr>
          <a:xfrm>
            <a:off x="235527" y="138545"/>
            <a:ext cx="1080655" cy="108065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0" name="Picture 6" descr="http://s4.pic4you.ru/y2014/02-28/12216/4224950-thumb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458" y="449456"/>
            <a:ext cx="1904086" cy="3439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678" y="1287297"/>
            <a:ext cx="1734678" cy="1763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751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3.7037E-6 L -0.55 0.3476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500" y="17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0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4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8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" name="Picture 10" descr="http://clipartmania.ru/uploads/gallery/main/440/cup-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171" y="678872"/>
            <a:ext cx="3731480" cy="2710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 descr="http://pngimg.com/uploads/bread/bread_PNG232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04732">
            <a:off x="350521" y="2544038"/>
            <a:ext cx="3831441" cy="1432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8" descr="http://riabir.ru/wp-content/uploads/2017/04/phone-mobile-che-smartphone-cellphon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35135">
            <a:off x="8427205" y="3549655"/>
            <a:ext cx="3059896" cy="3093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Управляющая кнопка: далее 9">
            <a:hlinkClick r:id="" action="ppaction://hlinkshowjump?jump=nextslide" highlightClick="1"/>
          </p:cNvPr>
          <p:cNvSpPr/>
          <p:nvPr/>
        </p:nvSpPr>
        <p:spPr>
          <a:xfrm>
            <a:off x="235527" y="138545"/>
            <a:ext cx="1080655" cy="108065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10" descr="http://laoblogger.com/images/clipart-for-widescreen-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9076" y="315976"/>
            <a:ext cx="3639286" cy="3073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4" descr="https://img6.androidappsapk.co/300/c/0/3/fuck.news5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2692" y="3854123"/>
            <a:ext cx="2745963" cy="274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6955" y="1152478"/>
            <a:ext cx="1734678" cy="1763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376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48148E-6 L -0.29883 -0.1481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48" y="-7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0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4.bp.blogspot.com/-YZ2wdy1vgGo/VPd-kyTHhAI/AAAAAAAAASg/YEdXztOJwIM/s1600/%D0%BC%D0%B8%D1%88%D0%BA%D0%B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17" y="1398277"/>
            <a:ext cx="2920607" cy="3191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galerey-room.ru/images/202029_138427682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6837" y="250258"/>
            <a:ext cx="1865044" cy="3370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ds04.infourok.ru/uploads/ex/04fc/0003d58b-1dc58c0d/hello_html_m48c1e707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6043" y="4157132"/>
            <a:ext cx="3336733" cy="2577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0" descr="http://chicagohacksbig.com/images/watering-can-clipart-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4230" y="3829640"/>
            <a:ext cx="3274206" cy="2845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2.bp.blogspot.com/-M7AVFL3_VtE/VeLt1OvII7I/AAAAAAAAR50/QlysZ2bOccQ/s1600/karanda93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27948">
            <a:off x="5251999" y="612548"/>
            <a:ext cx="1514065" cy="3278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235527" y="138545"/>
            <a:ext cx="1080655" cy="108065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2446" y="1053971"/>
            <a:ext cx="1734678" cy="1763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431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4.07407E-6 L -0.54713 0.3870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357" y="19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0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playcast.ru/uploads/2017/07/21/2306177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8043" y="1639417"/>
            <a:ext cx="4294546" cy="2731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img-fotki.yandex.ru/get/104083/289474118.1159/0_17c63e_dfddf8d7_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902177" y="3768560"/>
            <a:ext cx="4172348" cy="247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www.lenagold.ru/fon/clipart/r/rasch/rasch06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07588">
            <a:off x="4866693" y="140792"/>
            <a:ext cx="3536164" cy="3138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://wallpaperstock.ru/tmp/%D0%BA/28413_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0035" y="4100782"/>
            <a:ext cx="3617252" cy="2227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http://img1.liveinternet.ru/images/attach/c/7/94/762/94762773_large_Ciferblat_na_prozrachnom_sloe__40_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6961" y="378135"/>
            <a:ext cx="3076407" cy="3076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235527" y="138545"/>
            <a:ext cx="1080655" cy="108065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5316" y="547523"/>
            <a:ext cx="1734678" cy="1763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999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59259E-6 L -0.57409 -0.1321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711" y="-66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0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0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0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далее 1">
            <a:hlinkClick r:id="" action="ppaction://hlinkshowjump?jump=nextslide" highlightClick="1"/>
          </p:cNvPr>
          <p:cNvSpPr/>
          <p:nvPr/>
        </p:nvSpPr>
        <p:spPr>
          <a:xfrm>
            <a:off x="235527" y="138545"/>
            <a:ext cx="1080655" cy="108065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 descr="http://webiconspng.com/wp-content/uploads/2017/09/Lollipop-PNG-Image-1724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89097">
            <a:off x="9542177" y="705026"/>
            <a:ext cx="1183783" cy="2627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prostokvashino.kz/files/content/products/pro_scr_151_crt-bnd_315_promo_topfron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9354" y="3765508"/>
            <a:ext cx="2413557" cy="2787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coonoot.com/images/img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5561" y="3875964"/>
            <a:ext cx="1997115" cy="2326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images.by.prom.st/41184370_w640_h640_untitled_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26" y="2345899"/>
            <a:ext cx="3866282" cy="2213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wyopublib.org/images/lonely_pumpkin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7258" y="585078"/>
            <a:ext cx="2737750" cy="2897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9940" y="900764"/>
            <a:ext cx="1734678" cy="1763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04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2.22222E-6 L -0.28958 0.4298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79" y="21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0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далее 1">
            <a:hlinkClick r:id="" action="ppaction://hlinkshowjump?jump=nextslide" highlightClick="1"/>
          </p:cNvPr>
          <p:cNvSpPr/>
          <p:nvPr/>
        </p:nvSpPr>
        <p:spPr>
          <a:xfrm>
            <a:off x="235527" y="138545"/>
            <a:ext cx="1080655" cy="108065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https://static.dochkisinochki.ru/upload/_catalog/07/0c/5e/GL000311592_0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137" y="2021179"/>
            <a:ext cx="3302275" cy="2565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monitorfm.ru/wp-content/uploads/2017/07/01.06-16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5676" y="3526473"/>
            <a:ext cx="2382909" cy="3235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liebicacida.ml/tozezriy/img212887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2471" y="3491036"/>
            <a:ext cx="3366963" cy="3366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images.ua.prom.st/481069881_w200_h200_mahrovoe_70_140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2297" y="446549"/>
            <a:ext cx="3149260" cy="3149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diysolarpanelsv.com/images/bed-clip-art-10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7799" y="587809"/>
            <a:ext cx="3933866" cy="2866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516" y="738404"/>
            <a:ext cx="1734678" cy="1763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444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1.11022E-16 L -0.57162 -0.070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581" y="-3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0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0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0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8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7692" y="719148"/>
            <a:ext cx="1734678" cy="176357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586" y="2890734"/>
            <a:ext cx="1734678" cy="176357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8378" y="2169083"/>
            <a:ext cx="1734678" cy="176357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5553" y="4654306"/>
            <a:ext cx="1734678" cy="176357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9178" y="4654306"/>
            <a:ext cx="1734678" cy="176357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9550" y="820507"/>
            <a:ext cx="1734678" cy="176357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00" y="2584079"/>
            <a:ext cx="1734678" cy="176357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3856" y="2169083"/>
            <a:ext cx="1734678" cy="1763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258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</TotalTime>
  <Words>57</Words>
  <Application>Microsoft Office PowerPoint</Application>
  <PresentationFormat>Произвольный</PresentationFormat>
  <Paragraphs>6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                     МБДОУ «Детский сад №105 «Антошка»    Электронная дидактическая игра  «Найти пару» для старшей группы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       ГПОУ «Киселёвский педагогический колледж»      Дидактическая игра «Найти пару» для старшей группы.   </dc:title>
  <dc:creator>Алёна Ланевская</dc:creator>
  <cp:lastModifiedBy>Ева Вадимовна</cp:lastModifiedBy>
  <cp:revision>27</cp:revision>
  <dcterms:created xsi:type="dcterms:W3CDTF">2017-11-21T07:06:20Z</dcterms:created>
  <dcterms:modified xsi:type="dcterms:W3CDTF">2020-12-21T15:01:37Z</dcterms:modified>
</cp:coreProperties>
</file>