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7" d="100"/>
          <a:sy n="77" d="100"/>
        </p:scale>
        <p:origin x="-33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D3D0E-FA72-4975-90BE-D3B1169F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B2A4EA-C20B-4800-8A81-986FFFAC3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A0A807-4C63-445E-8AB8-36708D85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333F68-EB18-424C-8FCC-F21362EF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9E65DA-DE4C-4975-9E8A-5D86E82E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2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B436C9-2A28-4026-A090-0216574E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42E2FFE-6057-473B-817E-CEDF3C911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80D923-2120-428F-833B-3F285F4B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844519-EA7A-4B30-A4E1-D902DE5C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147DD3-7EDF-41BB-8C41-F5442166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76BCFA2-27EB-47C2-8CC8-299ABB228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67C655-C3AB-4D50-9C20-6A5CF69BD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EA2E93-B69B-4B3F-94EB-A396CFF7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3DD954-542F-47FF-AF1B-A3C89776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F04ED7-62BB-4547-9BCA-A8C28796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3326E-669B-445A-8563-12C12B50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B817EC-03DE-40A1-9EB8-0B1EC34A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5B3E3F-9130-49B6-A6C9-B88C7777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C3373E-AEB4-4183-A1BC-7605477A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2A3DF7-1B5E-4755-A50B-ABB24E77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4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1DF440-B3BA-42B6-8463-1B57926A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100981-CB55-4FF9-9202-965969FF3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BA8173-E010-4C1F-830E-53770CE8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6A9150-E93C-4C15-8619-F046BD87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DE1F4B-FD02-49B0-97AD-9FE46D73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414F6-D607-4D69-9427-9179D6A6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515E39-F0E4-408C-A2E6-885B97369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A9C3E7-D6BA-409D-8DFE-40CEFD31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31B448-363F-418E-8F3D-6C48B18B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993A25-5436-435E-BFAB-14127C74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941E67-5D68-480E-A1CD-84EE0D9C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7B058D-7B52-43C8-A9A0-5D9E6CD8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BA4F9A-22C8-47A4-96F8-34D77E4E5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CBF272-061B-4474-839A-0A5E88297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F837F15-AEA4-4CFF-A693-DAE9C1B64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801EFC-6993-4460-A53B-3F375636C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C834B60-7E40-4781-A348-D30A8DEE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5E2BD08-28C3-4633-97D2-4D0115CF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660FC2-E5B7-4366-AD7E-76FB5340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DB54B-03CD-484B-8F8B-FE4A29CF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6B30440-75A7-4BB1-88A5-E43D8EF4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F072F3-1A8C-4774-A4EB-8FB908E8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059A49C-762D-48A7-8642-D9883AF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EAEED66-BDE1-40BE-869E-A39EF688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32A0DD4-B5FC-423A-B4D1-2614D89B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572D0B-32A6-4C19-BB03-B67C4CF9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8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78E956-E08D-469F-9A64-61B7DC65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C1BCAF-0021-4EC8-884A-E9B3EC776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AB8CD0-C1FA-407F-9DA6-95EC4D6C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97C1BB-E441-476A-A104-8AFB17C4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660D0D-3A59-48F2-962D-AC7F4A5B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C6233F-87E1-48A5-97DB-3FD56D7E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0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606F7-60E0-40DB-A3D1-26FE4958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7BBE7C8-AED2-4FF8-BB6A-0DBCED03E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1E8C87-4776-40D8-8E77-88CA1D99C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FDD6F3-4709-4E2D-BFA3-51943D20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C1CE0E-2F59-4652-8C43-4AF4248D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7BEE1B-A160-4E55-A03D-7BAD092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2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870CE5-A1B9-48E2-AB7D-727BCD3F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35F620-D8D5-49FB-845E-D42DAFCC4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F835F4-82FB-4B9E-A5EE-1FF9D384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0D26-96B7-4EF1-84D3-22AED10D00E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30A7F0-459F-4F06-8C3D-D9EBA29A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BF6CC2-4D63-4530-90CD-D0DBEF8F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C3BE-8CD2-4A3B-A065-83EEBF700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8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308F15-9B79-4E4B-8C5F-B5732F76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48" y="192505"/>
            <a:ext cx="8740063" cy="28972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Чудодейственность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486F80-A80B-4429-AB7C-24D295DD0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1428" y="5268286"/>
            <a:ext cx="4356682" cy="152260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ученица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Ложкина Александра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проекта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Ахмедьянова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Гульнара Мироновн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</p:txBody>
      </p:sp>
    </p:spTree>
    <p:extLst>
      <p:ext uri="{BB962C8B-B14F-4D97-AF65-F5344CB8AC3E}">
        <p14:creationId xmlns:p14="http://schemas.microsoft.com/office/powerpoint/2010/main" val="9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C9F544-E9C1-4319-8A09-4A51DBFF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330" y="365125"/>
            <a:ext cx="6672470" cy="1325563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Апитерапия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6CC5F6-1B45-40AB-93E3-170F802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361" y="1842403"/>
            <a:ext cx="91894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Апитерапия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медицины, в котором используются продукты пчеловодства, такие как мед, пыльца, маточное молочко, прополис, воск, пчелиный яд или апитоксин, и в последнее время ульи. Эти продукты используются для предотвращения, излечения или выздоровления человека, страдающего одним или несколькими болезненными состояниями с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натуропатической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зрения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F894B11-BC1A-4585-9755-F0F49B09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50" y="4643656"/>
            <a:ext cx="3542950" cy="22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5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0DD7F0-4CB3-43B6-937D-F2779C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04" y="365125"/>
            <a:ext cx="614569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467C7D-7DF0-430D-9683-FD09DD6E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9035"/>
            <a:ext cx="10515600" cy="33079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изучила литературу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изучила и узнала как можно лечиться с помощью животных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популярно.</a:t>
            </a:r>
          </a:p>
        </p:txBody>
      </p:sp>
    </p:spTree>
    <p:extLst>
      <p:ext uri="{BB962C8B-B14F-4D97-AF65-F5344CB8AC3E}">
        <p14:creationId xmlns:p14="http://schemas.microsoft.com/office/powerpoint/2010/main" val="186702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8B1A51-7DED-47DF-9318-AE528C7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991" y="365125"/>
            <a:ext cx="753680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50007F-C63B-4960-9E49-361AC08D8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630" y="2877955"/>
            <a:ext cx="5678906" cy="361492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как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на организм человека.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F3D3F0-324B-48D2-9D95-3D4FABAD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2389"/>
            <a:ext cx="5181600" cy="361492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виды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о способах лечения при помощи животных.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буклет в качестве продукта проекта.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8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760C4-38A4-412E-B92F-7DF81EB0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379" y="365125"/>
            <a:ext cx="7528419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F0F551-30AB-490E-9A07-D7EC298F4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580" y="1803633"/>
            <a:ext cx="9357220" cy="4876300"/>
          </a:xfrm>
        </p:spPr>
        <p:txBody>
          <a:bodyPr>
            <a:normAutofit/>
          </a:bodyPr>
          <a:lstStyle/>
          <a:p>
            <a:pPr algn="l"/>
            <a:r>
              <a:rPr lang="ru-RU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животное) — это особая ветвь нетрадиционной медицины предусматривающая лечение разнообразных заболеваний человека при помощи животных. Основателем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(лечения животными) считается американский психиатр Борис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Левинсон.Возможность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привлечения животных вызывает большой интерес среди специалистов: психологов, врачей, педагогов; В настоящее время считается, что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зоотерпия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особо полезна при аутизме(пациенты, имеющие травмы на эмоциональном уровне и оттого замкнутые в себе проявляют желание общаться с животным, улыбаются ему. Помимо того, животные помогают справиться с высоким уровнем тревоги, постоянным беспокойством).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2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C76A2C-D943-4B4B-BAFA-E16B9AF2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382" y="365125"/>
            <a:ext cx="722641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зоотерапии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E8D243-516D-4A8E-80DD-DAB3E0C1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807" y="2088858"/>
            <a:ext cx="6744748" cy="3100747"/>
          </a:xfrm>
        </p:spPr>
        <p:txBody>
          <a:bodyPr>
            <a:normAutofit/>
          </a:bodyPr>
          <a:lstStyle/>
          <a:p>
            <a:r>
              <a:rPr lang="ru-RU" sz="2400" i="0" dirty="0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</a:p>
          <a:p>
            <a:r>
              <a:rPr lang="ru-RU" sz="2400" i="0" dirty="0" err="1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Дельфинотерапия</a:t>
            </a:r>
            <a:r>
              <a:rPr lang="ru-RU" sz="2400" i="0" dirty="0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2400" i="0" dirty="0" err="1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Канистерапия</a:t>
            </a:r>
            <a:r>
              <a:rPr lang="ru-RU" sz="2400" i="0" dirty="0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i="0" dirty="0" err="1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Фелинотерапия</a:t>
            </a:r>
            <a:endParaRPr lang="ru-RU" sz="2400" i="0" dirty="0">
              <a:solidFill>
                <a:srgbClr val="3832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83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Гирудотерапия</a:t>
            </a:r>
          </a:p>
          <a:p>
            <a:r>
              <a:rPr lang="ru-RU" sz="2400" dirty="0">
                <a:solidFill>
                  <a:srgbClr val="383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Апитерапия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FAD87A2-8055-4BC7-8D10-50A291A3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05" y="4395044"/>
            <a:ext cx="3407801" cy="23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C365E5C-1D2D-4E30-9EB7-67C71827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56" y="1659636"/>
            <a:ext cx="3407801" cy="22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CDFFA48-D2D4-4802-A8D4-F2440234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60" y="3300769"/>
            <a:ext cx="3284028" cy="21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25E45-7F9B-457E-9723-160DC32B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904" y="365125"/>
            <a:ext cx="6602896" cy="1325563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br>
              <a:rPr lang="ru-RU" sz="3200" b="1" i="0" dirty="0">
                <a:solidFill>
                  <a:srgbClr val="3832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C4A793-5CC1-4AF7-B28E-4EDCE604E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6608" y="1222513"/>
            <a:ext cx="9720469" cy="5270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 - одна из эффективнейших методик лечения животными посредством лошадей. Она направлена на борьбу со многими заболеваниями. Эффективность иппотерапии доказана давно и подкреплена результатами, полученными в ходе лечения. Конечно, в сложных случаях нужно заниматься годами, а это большой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труд,но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 того стоит. 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пациентам достаточно нескольких занятий, и можно заметить видимые изменения, однако это встречается редко.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CBFDAE-F9A5-4AF4-AE63-3B8C37E27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7873447" y="4482104"/>
            <a:ext cx="4242904" cy="22466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30A3AC8-A60B-4808-B932-5B0D49F9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96" y="4022396"/>
            <a:ext cx="4242904" cy="28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2B3734-DB75-416C-8DF7-0C25A3C2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982" y="365125"/>
            <a:ext cx="7268817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Дельфинотерапия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9411F7-9642-40AB-B7A3-B0D7AEFF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912" y="1411358"/>
            <a:ext cx="9700592" cy="3617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Дельфинотерапия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форма терапии, основанная на контакте  с дельфинами, которая позволяет пациентам с психическими, физическими и психологическими нарушениями облегчить проявление патологических симптомов. Эта программа ориентирована как на детей, так и на взрослых. Купание с дельфинами применяется в медицине, как компонент терапевтического лечения детей, страдающих психологическими заболеваниями и имеющих различные нарушения в развитии. Терапия с дельфинами зарекомендовала себя исключительно положительно.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8019B9A-A80C-449F-BB33-D06FD6E1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39" y="4340087"/>
            <a:ext cx="4028661" cy="25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610B1-B797-4547-9D72-7CCFA467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97" y="205063"/>
            <a:ext cx="7099852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Канистерапия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01469F-D792-4028-8F6C-3D5A9C47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278" y="1401417"/>
            <a:ext cx="9859618" cy="47755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Канистерапи́я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лечения и реабилитации с использованием специально отобранных и обученных собак.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Канистерапию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в медицинской и социальной реабилитации.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Канистерапия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использоваться как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психотерапевтическая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методика, способствующая развитию умственных и эмоциональных способностей, улучшению двигательных функций 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для усиления эффективности развития личности при коррекции, реабилитации и социальной адаптации детей с особенностями развития.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41D4DAD-5175-4047-8923-3F22C436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2" y="4383157"/>
            <a:ext cx="3829878" cy="24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9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44AAB-A7E8-4726-AD89-56D552E2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30" y="365125"/>
            <a:ext cx="6901069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Фелинотерапия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F05E1D-805F-4E56-AE91-66545C68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2" y="1441175"/>
            <a:ext cx="10402958" cy="3200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Фелинотерапия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общение с кошками, лечение с их помощью, направленное на избавление от ряда заболеваний либо ослабление </a:t>
            </a:r>
            <a:r>
              <a:rPr lang="ru-RU" sz="2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отметить, что такой метод является еще и неплохой профилактикой некоторых недугов.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Еще в древности к кошке относились очень уважительно, ее причисляли к божествам.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 что в семьях, где живет «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мурлыкающий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доктор», у людей лучше иммунитет. Также они реже страдают сердечно-сосудистыми заболеваниями, депрессиями, сахарным диабетом, мигренями, высоким артериальным давлением, бессонницей.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3C1282D7-386E-4429-A37F-529CE12B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07" y="4420998"/>
            <a:ext cx="3795093" cy="24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6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91218B-003F-4484-8566-E1F3C119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57" y="365125"/>
            <a:ext cx="6742043" cy="1325563"/>
          </a:xfrm>
        </p:spPr>
        <p:txBody>
          <a:bodyPr>
            <a:normAutofit/>
          </a:bodyPr>
          <a:lstStyle/>
          <a:p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Гирудотерапия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677D8A-F238-42D0-9013-7520753F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57" y="1431236"/>
            <a:ext cx="10323443" cy="228600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Гирудотерапия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лечебный метод воздействия на организм человека при помощи медицинских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пиявок,одно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направлений физиотерапии. Лечебные свойства медицинской пиявки известны людям на протяжении тысячелетий. Живые пиявки приставляются непосредственно к телу человека по специально разработанным схемам. Выбор места приставки определяется многими факторами: заболеванием, остротой процесса, состоянием больного.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="" xmlns:a16="http://schemas.microsoft.com/office/drawing/2014/main" id="{246BF95C-30C6-4A76-BFC9-8148C21F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50" y="4240343"/>
            <a:ext cx="3922850" cy="26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32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465</Words>
  <Application>Microsoft Office PowerPoint</Application>
  <PresentationFormat>Произвольный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Чудодейственность зоотерапии  </vt:lpstr>
      <vt:lpstr>Цель и задачи проекта </vt:lpstr>
      <vt:lpstr>Понятие зоотерапии </vt:lpstr>
      <vt:lpstr>Виды зоотерапии </vt:lpstr>
      <vt:lpstr>Иппотерапия </vt:lpstr>
      <vt:lpstr>Дельфинотерапия </vt:lpstr>
      <vt:lpstr>Канистерапия</vt:lpstr>
      <vt:lpstr>Фелинотерапия </vt:lpstr>
      <vt:lpstr>Гирудотерапия </vt:lpstr>
      <vt:lpstr>Апитерапия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Чудодейственность зоотерапии</dc:title>
  <dc:creator>дети</dc:creator>
  <cp:lastModifiedBy>HP</cp:lastModifiedBy>
  <cp:revision>29</cp:revision>
  <dcterms:created xsi:type="dcterms:W3CDTF">2020-12-03T16:27:03Z</dcterms:created>
  <dcterms:modified xsi:type="dcterms:W3CDTF">2020-12-13T13:50:58Z</dcterms:modified>
</cp:coreProperties>
</file>