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1" r:id="rId3"/>
    <p:sldId id="272" r:id="rId4"/>
    <p:sldId id="263" r:id="rId5"/>
    <p:sldId id="260" r:id="rId6"/>
    <p:sldId id="283" r:id="rId7"/>
    <p:sldId id="269" r:id="rId8"/>
    <p:sldId id="273" r:id="rId9"/>
    <p:sldId id="256" r:id="rId10"/>
    <p:sldId id="266" r:id="rId11"/>
    <p:sldId id="265" r:id="rId12"/>
    <p:sldId id="279" r:id="rId13"/>
    <p:sldId id="280" r:id="rId14"/>
    <p:sldId id="281" r:id="rId15"/>
    <p:sldId id="267" r:id="rId16"/>
    <p:sldId id="268" r:id="rId17"/>
    <p:sldId id="270" r:id="rId18"/>
    <p:sldId id="274" r:id="rId19"/>
    <p:sldId id="275" r:id="rId20"/>
    <p:sldId id="276" r:id="rId21"/>
    <p:sldId id="277" r:id="rId22"/>
    <p:sldId id="278" r:id="rId23"/>
    <p:sldId id="264" r:id="rId24"/>
    <p:sldId id="262" r:id="rId25"/>
    <p:sldId id="261" r:id="rId26"/>
    <p:sldId id="284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8321E-CFAB-4A48-A56C-B3C16D0AC591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DCD38-AC4F-4583-A6AD-C9C0AB5F4E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4ea93cbaf1d04ecaa86f54549077b0c1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196752"/>
            <a:ext cx="8964488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Виктор Петрович Астафьев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(1924 -2001).</a:t>
            </a:r>
          </a:p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Музей книги </a:t>
            </a:r>
          </a:p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«Последний поклон».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Выполнил: ученик 10 класса </a:t>
            </a:r>
            <a:endParaRPr lang="ru-RU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МОБУ СОШ №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7, п. </a:t>
            </a:r>
            <a:r>
              <a:rPr lang="ru-RU" sz="36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Весёлый,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Тухватулин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Эмиль.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архив\фото МАМА\DSC03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68952" cy="63367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53016" y="5373216"/>
            <a:ext cx="78379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 дворе дома бабушки.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архив\фото МАМА\DSC03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0"/>
            <a:ext cx="5688631" cy="65253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1" y="2348880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Предметы быта русской 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деревни 30 –</a:t>
            </a:r>
            <a:r>
              <a:rPr lang="ru-RU" sz="2400" dirty="0" err="1" smtClean="0">
                <a:solidFill>
                  <a:srgbClr val="FFC000"/>
                </a:solidFill>
                <a:latin typeface="Arial Black" pitchFamily="34" charset="0"/>
              </a:rPr>
              <a:t>х</a:t>
            </a:r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 годов 20 века.</a:t>
            </a:r>
            <a:endParaRPr lang="ru-RU" sz="24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архив\фото МАМА\DSC03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Предметы быта русской 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деревни 30 –</a:t>
            </a:r>
            <a:r>
              <a:rPr lang="ru-RU" sz="2800" dirty="0" err="1" smtClean="0">
                <a:solidFill>
                  <a:srgbClr val="FFC000"/>
                </a:solidFill>
                <a:latin typeface="Arial Black" pitchFamily="34" charset="0"/>
              </a:rPr>
              <a:t>х</a:t>
            </a: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 годов 20 века.</a:t>
            </a:r>
            <a:endParaRPr lang="ru-RU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архив\фото МАМА\IMG_1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3" y="4437112"/>
            <a:ext cx="7884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Внутреннее убранство дома.</a:t>
            </a:r>
            <a:endParaRPr lang="ru-RU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архив\фото МАМА\IMG_1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3" y="486916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Всё как в детстве: бабушка, двоюродный брат, деревянные игрушки…</a:t>
            </a:r>
            <a:endParaRPr lang="ru-RU" sz="24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архив\фото МАМА\IMG_1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5" y="4581128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Обстановка дома бабушки Катерины.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 Возникает ощущение ,что маленький Витя где –то рядом, любопытно наблюдает  за посетителями музея.</a:t>
            </a:r>
            <a:endParaRPr lang="ru-RU" sz="24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архив\фото МАМА\IMG_19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208912" cy="576064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3569" y="4437112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Arial Black" pitchFamily="34" charset="0"/>
              </a:rPr>
              <a:t>Милый, скромный деревенский быт.</a:t>
            </a:r>
          </a:p>
          <a:p>
            <a:r>
              <a:rPr lang="ru-RU" sz="2000" dirty="0" smtClean="0">
                <a:solidFill>
                  <a:srgbClr val="FFC000"/>
                </a:solidFill>
                <a:latin typeface="Arial Black" pitchFamily="34" charset="0"/>
              </a:rPr>
              <a:t> Лоскутное одеяло, коврики, вышивки, </a:t>
            </a:r>
          </a:p>
          <a:p>
            <a:r>
              <a:rPr lang="ru-RU" sz="2000" dirty="0" smtClean="0">
                <a:solidFill>
                  <a:srgbClr val="FFC000"/>
                </a:solidFill>
                <a:latin typeface="Arial Black" pitchFamily="34" charset="0"/>
              </a:rPr>
              <a:t>керосиновая лампа  под потолком. В такой атмосфере</a:t>
            </a:r>
          </a:p>
          <a:p>
            <a:r>
              <a:rPr lang="ru-RU" sz="2000" dirty="0" smtClean="0">
                <a:solidFill>
                  <a:srgbClr val="FFC000"/>
                </a:solidFill>
                <a:latin typeface="Arial Black" pitchFamily="34" charset="0"/>
              </a:rPr>
              <a:t> проходило детство Вити Астафьева.</a:t>
            </a:r>
            <a:endParaRPr lang="ru-RU" sz="2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архив\фото МАМА\IMG_1967.JPG"/>
          <p:cNvPicPr>
            <a:picLocks noChangeAspect="1" noChangeArrowheads="1"/>
          </p:cNvPicPr>
          <p:nvPr/>
        </p:nvPicPr>
        <p:blipFill>
          <a:blip r:embed="rId2" cstate="print"/>
          <a:srcRect l="62600"/>
          <a:stretch>
            <a:fillRect/>
          </a:stretch>
        </p:blipFill>
        <p:spPr bwMode="auto">
          <a:xfrm>
            <a:off x="5220072" y="0"/>
            <a:ext cx="3312368" cy="63813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1" y="260648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Какая  же деревенская изба без русской печи?!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В ней пекли хлеб, готовили незамысловатые обеды в чугунках, она была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источником уюта  в крестьянском доме. На ней спали, лечились от простуды,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сушили зерно, валенки.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архив\фото МАМА\IMG_1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3" y="5085184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Баннер перед домом В.П.Астафьева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архив\фото МАМА\IMG_1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4725144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Баннер перед домом В.П.Астафьева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архив\фото МАМА\DSC03853.JPG"/>
          <p:cNvPicPr>
            <a:picLocks noChangeAspect="1" noChangeArrowheads="1"/>
          </p:cNvPicPr>
          <p:nvPr/>
        </p:nvPicPr>
        <p:blipFill>
          <a:blip r:embed="rId2" cstate="print"/>
          <a:srcRect r="484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0984" y="404664"/>
            <a:ext cx="818204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Вид на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Овсянку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со смотровой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Площадки.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5157192"/>
            <a:ext cx="8169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Край, убаюканный тысячевёрстной тишиной.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Вся мощь и красота природы. Наше вам </a:t>
            </a:r>
            <a:r>
              <a:rPr lang="ru-RU" sz="2400" dirty="0" err="1" smtClean="0">
                <a:solidFill>
                  <a:srgbClr val="FF0000"/>
                </a:solidFill>
                <a:latin typeface="Arial Black" pitchFamily="34" charset="0"/>
              </a:rPr>
              <a:t>почтение,Енисей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– батюшка!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архив\фото МАМА\IMG_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530120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Дом, который В.П.Астафьев купил для себя, когда вернулся</a:t>
            </a:r>
          </a:p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в 1980 году в Красноярск. Хотел выкупить избу  бабушки Катерины, но там жили чужие люди, которые отказались продавать усадьбу. Астафьев купил жильё  через дорогу от бывшей усадьбы бабушки.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архив\фото МАМА\IMG_1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4941168"/>
            <a:ext cx="900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>
                  <a:solidFill>
                    <a:srgbClr val="FF0066"/>
                  </a:solidFill>
                </a:ln>
                <a:latin typeface="Arial Black" pitchFamily="34" charset="0"/>
              </a:rPr>
              <a:t>Выставочный зал музея.</a:t>
            </a:r>
            <a:endParaRPr lang="ru-RU" sz="3200" dirty="0">
              <a:ln>
                <a:solidFill>
                  <a:srgbClr val="FF0066"/>
                </a:solidFill>
              </a:ln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архив\фото МАМА\IMG_1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530120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Сад в доме – музее открыт для посетителей.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архив\фото МАМА\IMG_1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0"/>
            <a:ext cx="565212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3" y="2204864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Памятник супругам Астафьевым</a:t>
            </a:r>
          </a:p>
          <a:p>
            <a:r>
              <a:rPr lang="ru-RU" sz="2400" dirty="0" smtClean="0">
                <a:latin typeface="Arial Black" pitchFamily="34" charset="0"/>
              </a:rPr>
              <a:t>во  дворе их собственного дома.</a:t>
            </a:r>
            <a:endParaRPr lang="ru-RU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www.syl.ru/misc/i/ai/408203/2711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0"/>
            <a:ext cx="63722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3" y="1844824"/>
            <a:ext cx="2232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За свои литературные труды</a:t>
            </a:r>
          </a:p>
          <a:p>
            <a:r>
              <a:rPr lang="ru-RU" sz="2000" dirty="0" smtClean="0">
                <a:latin typeface="Arial Black" pitchFamily="34" charset="0"/>
              </a:rPr>
              <a:t>В.П.Астафьев был удостоен звания</a:t>
            </a:r>
          </a:p>
          <a:p>
            <a:r>
              <a:rPr lang="ru-RU" sz="2000" dirty="0" smtClean="0">
                <a:latin typeface="Arial Black" pitchFamily="34" charset="0"/>
              </a:rPr>
              <a:t>«Героя социалистического труда».</a:t>
            </a:r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moyaokruga.ru/img/image_big/2122df04-c770-4ae2-8c1d-b3f6c04e7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12968" cy="66693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4437112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Любил В.П.Астафьев свою Овсянку.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Любил до боли сердечной.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Прикипел к своей земле, сросся с ней в единое целое.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«Всему свой час и время всякому делу под небесами;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время родиться и время умирать; время разбрасывать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камни и время собирать камни…»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архив\фото МАМА\DSC03848.JPG"/>
          <p:cNvPicPr>
            <a:picLocks noChangeAspect="1" noChangeArrowheads="1"/>
          </p:cNvPicPr>
          <p:nvPr/>
        </p:nvPicPr>
        <p:blipFill>
          <a:blip r:embed="rId2" cstate="print"/>
          <a:srcRect l="38975" r="13776"/>
          <a:stretch>
            <a:fillRect/>
          </a:stretch>
        </p:blipFill>
        <p:spPr bwMode="auto">
          <a:xfrm>
            <a:off x="3563888" y="0"/>
            <a:ext cx="558011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363589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Смотровая площадка.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Памятник Царь-  рыбе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В.П.Астафьева.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60848"/>
            <a:ext cx="3563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«Ещё и ещё била рыба хвостом,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пока не снялась с самолова,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 изорвав своё тело в клочья, унося в нём десятки смертельных уд»</a:t>
            </a:r>
            <a:endParaRPr lang="ru-RU" sz="24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Валентина\Desktop\Фотограф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124825" cy="6096000"/>
          </a:xfrm>
          <a:prstGeom prst="rect">
            <a:avLst/>
          </a:prstGeom>
          <a:ln w="1270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755576" y="4797152"/>
            <a:ext cx="8774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Рябина была любимым деревом</a:t>
            </a:r>
          </a:p>
          <a:p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 В.П.Астафьева</a:t>
            </a:r>
            <a:endParaRPr lang="ru-RU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culture.ru/storage/images/c982b9776672b715a5d8b7f0c3ef9603/3393031149b7b355ac9bf685d74caf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5595"/>
            <a:ext cx="8568952" cy="642671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9552" y="4725144"/>
            <a:ext cx="12324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Овсянка. Берег Енисея.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Наедине со своим прошлым: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детством, юностью.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yte-proekt\Astafev\image_1\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82" y="764704"/>
            <a:ext cx="3751932" cy="5069359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48064" y="476672"/>
            <a:ext cx="3970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Витя с мамой,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 Лидией Ильиничной.</a:t>
            </a:r>
            <a:endParaRPr lang="ru-RU" sz="2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2492896"/>
            <a:ext cx="7911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«Всему начало здесь,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 в краю моём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родимом».</a:t>
            </a:r>
          </a:p>
          <a:p>
            <a:r>
              <a:rPr lang="ru-RU" sz="2400" dirty="0" smtClean="0">
                <a:solidFill>
                  <a:srgbClr val="FFC000"/>
                </a:solidFill>
                <a:latin typeface="Arial Black" pitchFamily="34" charset="0"/>
              </a:rPr>
              <a:t> (Н.А.Некрасов)</a:t>
            </a:r>
            <a:endParaRPr lang="ru-RU" sz="24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Syte-proekt\Astafev\image_1\f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355976" cy="5472608"/>
          </a:xfrm>
          <a:prstGeom prst="rect">
            <a:avLst/>
          </a:prstGeom>
          <a:noFill/>
          <a:ln w="920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04048" y="404664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БАБУШКА, ПОТЫЛИЦЫНА ЕКАТЕРИНА ПЕТРОВНА СО СВОИМИ СЫНОВЬЯМИ.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2492896"/>
            <a:ext cx="47160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Бабушка Катерина воспитывала</a:t>
            </a:r>
          </a:p>
          <a:p>
            <a:r>
              <a:rPr lang="ru-RU" dirty="0" smtClean="0"/>
              <a:t>Витю Астафьева, когда он после гибели  матери остался  почти  сиротой.  Почему «почти»? Отец отбывал срок в сталинских лагерях как </a:t>
            </a:r>
            <a:r>
              <a:rPr lang="ru-RU" smtClean="0"/>
              <a:t>«вредитель». </a:t>
            </a:r>
            <a:r>
              <a:rPr lang="ru-RU" dirty="0" smtClean="0"/>
              <a:t>Именно она ненавязчиво учила внука трудолюбию, доброте, честности. Вспомните рассказ  «Белый конь с розовой гривой», раскрывающий мудрость Екатерины Петровны.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архив\фото МАМА\IMG_1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96448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01145" y="2967334"/>
            <a:ext cx="6741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 бабушки Катерины.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Именно ей внук посвятил</a:t>
            </a: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книгу «Последний поклон».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архив\фото МАМА\DSC03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82"/>
            <a:ext cx="8424936" cy="622988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4509120"/>
            <a:ext cx="92841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«Последний поклон» </a:t>
            </a:r>
          </a:p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– это книга – благодарность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бабушке за детство, 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 котором маленький Витя не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ощущал так остро своё сиротство.</a:t>
            </a:r>
          </a:p>
          <a:p>
            <a:pPr algn="ctr"/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513</Words>
  <Application>Microsoft Office PowerPoint</Application>
  <PresentationFormat>Экран (4:3)</PresentationFormat>
  <Paragraphs>73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Валентина</dc:creator>
  <cp:lastModifiedBy>Валентина</cp:lastModifiedBy>
  <cp:revision>66</cp:revision>
  <dcterms:created xsi:type="dcterms:W3CDTF">2020-11-25T13:18:59Z</dcterms:created>
  <dcterms:modified xsi:type="dcterms:W3CDTF">2020-12-02T08:58:10Z</dcterms:modified>
</cp:coreProperties>
</file>