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91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25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9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6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1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43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55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30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74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1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69B9-1D16-439E-AECE-BD5F4D021358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CF290-1E08-40D0-8680-2A415197D6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0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Алфавитный подход к определению количества информации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РЕШЕНИЕ ЗАДАЧ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0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Задача 1</a:t>
            </a:r>
            <a:r>
              <a:rPr lang="ru-RU" dirty="0" smtClean="0"/>
              <a:t>. Получено </a:t>
            </a:r>
            <a:r>
              <a:rPr lang="ru-RU" dirty="0"/>
              <a:t>сообщение, информационный объем которого равен 32 битам. чему равен этот объем в байтах? </a:t>
            </a:r>
            <a:endParaRPr lang="ru-RU" dirty="0" smtClean="0"/>
          </a:p>
          <a:p>
            <a:r>
              <a:rPr lang="ru-RU" b="1" dirty="0"/>
              <a:t>Задача 2</a:t>
            </a:r>
            <a:r>
              <a:rPr lang="ru-RU" dirty="0"/>
              <a:t>. Объем </a:t>
            </a:r>
            <a:r>
              <a:rPr lang="ru-RU" dirty="0" err="1"/>
              <a:t>информацинного</a:t>
            </a:r>
            <a:r>
              <a:rPr lang="ru-RU" dirty="0"/>
              <a:t> сообщения 12582912 битов выразить в килобайтах и мегабайтах. </a:t>
            </a:r>
            <a:endParaRPr lang="ru-RU" dirty="0" smtClean="0"/>
          </a:p>
          <a:p>
            <a:r>
              <a:rPr lang="ru-RU" b="1" dirty="0"/>
              <a:t>Задача 3.</a:t>
            </a:r>
            <a:r>
              <a:rPr lang="ru-RU" dirty="0"/>
              <a:t> Компьютер имеет оперативную память 512 Мб. Количество соответствующих этой величине бит больше</a:t>
            </a:r>
            <a:r>
              <a:rPr lang="ru-RU" dirty="0" smtClean="0"/>
              <a:t>:  1</a:t>
            </a:r>
            <a:r>
              <a:rPr lang="ru-RU" dirty="0"/>
              <a:t>) 10 000 000 000бит 2) 8 000 000 000бит 3) 6 000 000 000бит 4) 4 000 000 000бит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321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590465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Задача 7.</a:t>
            </a:r>
            <a:r>
              <a:rPr lang="ru-RU" dirty="0"/>
              <a:t> Каждый символ алфавита записан с помощью 8 цифр двоичного кода. Сколько символов в этом алфавите? </a:t>
            </a:r>
            <a:endParaRPr lang="ru-RU" dirty="0" smtClean="0"/>
          </a:p>
          <a:p>
            <a:r>
              <a:rPr lang="ru-RU" b="1" dirty="0"/>
              <a:t>Задача 8.</a:t>
            </a:r>
            <a:r>
              <a:rPr lang="ru-RU" dirty="0"/>
              <a:t> Алфавит русского языка иногда оценивают в 32 буквы. Каков информационный вес одной буквы такого сокращенного русского алфавита? </a:t>
            </a:r>
            <a:endParaRPr lang="ru-RU" dirty="0" smtClean="0"/>
          </a:p>
          <a:p>
            <a:r>
              <a:rPr lang="ru-RU" b="1" dirty="0"/>
              <a:t>Задача 12.</a:t>
            </a:r>
            <a:r>
              <a:rPr lang="ru-RU" dirty="0"/>
              <a:t> Информационный объем текста книги, набранной на компьютере с использованием кодировки </a:t>
            </a:r>
            <a:r>
              <a:rPr lang="ru-RU" dirty="0" err="1"/>
              <a:t>Unicode</a:t>
            </a:r>
            <a:r>
              <a:rPr lang="ru-RU" dirty="0"/>
              <a:t>, — 128 килобайт. Определить количество символов в тексте книги.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6638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152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Алфавитный подход к определению количества информации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Алфавитный подход к определению количества информации </dc:title>
  <dc:creator>Vadim</dc:creator>
  <cp:lastModifiedBy>Vadim</cp:lastModifiedBy>
  <cp:revision>1</cp:revision>
  <dcterms:created xsi:type="dcterms:W3CDTF">2019-01-09T18:09:53Z</dcterms:created>
  <dcterms:modified xsi:type="dcterms:W3CDTF">2019-01-09T18:15:31Z</dcterms:modified>
</cp:coreProperties>
</file>