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7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7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0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2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0521-F7B9-4ADA-BFBC-66BF9636B18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41CC-BED2-4D70-A5BB-B11A2AC8D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893127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         «Наши зимние сказки»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r>
              <a:rPr lang="ru-RU" sz="2400" dirty="0" err="1" smtClean="0"/>
              <a:t>Бобкова</a:t>
            </a:r>
            <a:r>
              <a:rPr lang="ru-RU" sz="2400" dirty="0" smtClean="0"/>
              <a:t> Светлана Викторовна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42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3957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7366"/>
            <a:ext cx="381635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54" y="617921"/>
            <a:ext cx="452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«Сказка о рыбаке и рыбки»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5056" y="2098932"/>
            <a:ext cx="2646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Марфушечка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319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893127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3" y="980728"/>
            <a:ext cx="47545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45598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280" y="404664"/>
            <a:ext cx="3235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«Смоляной бычок»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7226" y="1969676"/>
            <a:ext cx="4080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«Котенок  по имени Гав»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047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893127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520825"/>
            <a:ext cx="41767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620688"/>
            <a:ext cx="3615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«Три поросенка»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56061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</dc:creator>
  <cp:lastModifiedBy>Bob</cp:lastModifiedBy>
  <cp:revision>4</cp:revision>
  <dcterms:created xsi:type="dcterms:W3CDTF">2020-11-11T19:38:11Z</dcterms:created>
  <dcterms:modified xsi:type="dcterms:W3CDTF">2020-11-11T20:01:23Z</dcterms:modified>
</cp:coreProperties>
</file>