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67" r:id="rId11"/>
    <p:sldId id="25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DA0B-223F-4D8D-958C-1E35B0EB81B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E193-5813-4F6D-BB8D-3B35A0A4EE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РАБОТА\картинки\slide-6.jpg"/>
          <p:cNvPicPr>
            <a:picLocks noChangeAspect="1" noChangeArrowheads="1"/>
          </p:cNvPicPr>
          <p:nvPr/>
        </p:nvPicPr>
        <p:blipFill>
          <a:blip r:embed="rId2"/>
          <a:srcRect r="42202"/>
          <a:stretch>
            <a:fillRect/>
          </a:stretch>
        </p:blipFill>
        <p:spPr bwMode="auto">
          <a:xfrm>
            <a:off x="4643406" y="0"/>
            <a:ext cx="4500594" cy="4681538"/>
          </a:xfrm>
          <a:prstGeom prst="round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85786" y="535782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Здравствуйте, мои друзья, ты и я!</a:t>
            </a:r>
            <a:endParaRPr lang="ru-RU" sz="2800" dirty="0"/>
          </a:p>
        </p:txBody>
      </p:sp>
      <p:pic>
        <p:nvPicPr>
          <p:cNvPr id="16" name="Рисунок 15" descr="unnamed.jpg"/>
          <p:cNvPicPr>
            <a:picLocks noChangeAspect="1"/>
          </p:cNvPicPr>
          <p:nvPr/>
        </p:nvPicPr>
        <p:blipFill>
          <a:blip r:embed="rId3"/>
          <a:srcRect l="12987" r="11688"/>
          <a:stretch>
            <a:fillRect/>
          </a:stretch>
        </p:blipFill>
        <p:spPr>
          <a:xfrm>
            <a:off x="0" y="0"/>
            <a:ext cx="4643438" cy="4714836"/>
          </a:xfrm>
          <a:prstGeom prst="round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572140"/>
            <a:ext cx="7544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Добрый день ручным часам, тик-так, тик-так!</a:t>
            </a:r>
            <a:endParaRPr lang="ru-RU" sz="2800" dirty="0"/>
          </a:p>
        </p:txBody>
      </p:sp>
      <p:pic>
        <p:nvPicPr>
          <p:cNvPr id="3" name="Рисунок 2" descr="Mini-clay-watch-polymer-clay-table-cartoon-watch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290"/>
            <a:ext cx="7429552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c35c47ff59125461f08dfe1d169898.jpg"/>
          <p:cNvPicPr>
            <a:picLocks noChangeAspect="1"/>
          </p:cNvPicPr>
          <p:nvPr/>
        </p:nvPicPr>
        <p:blipFill>
          <a:blip r:embed="rId2"/>
          <a:srcRect t="17708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29330"/>
            <a:ext cx="8659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Добрым детским голосам,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аааааа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…!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Спой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песенку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по картинке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РАБОТА\картинки\img7.jpg"/>
          <p:cNvPicPr>
            <a:picLocks noChangeAspect="1" noChangeArrowheads="1"/>
          </p:cNvPicPr>
          <p:nvPr/>
        </p:nvPicPr>
        <p:blipFill>
          <a:blip r:embed="rId2"/>
          <a:srcRect l="12891" t="32616" r="156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D:\РАБОТА\картинки\image006_136.gif"/>
          <p:cNvPicPr>
            <a:picLocks noChangeAspect="1" noChangeArrowheads="1"/>
          </p:cNvPicPr>
          <p:nvPr/>
        </p:nvPicPr>
        <p:blipFill>
          <a:blip r:embed="rId3"/>
          <a:srcRect t="50782"/>
          <a:stretch>
            <a:fillRect/>
          </a:stretch>
        </p:blipFill>
        <p:spPr bwMode="auto">
          <a:xfrm>
            <a:off x="3071802" y="5072074"/>
            <a:ext cx="3124200" cy="900106"/>
          </a:xfrm>
          <a:prstGeom prst="rect">
            <a:avLst/>
          </a:prstGeom>
          <a:noFill/>
        </p:spPr>
      </p:pic>
      <p:pic>
        <p:nvPicPr>
          <p:cNvPr id="2050" name="Picture 2" descr="D:\РАБОТА\картинки\ворон-спать-шаржа-ми-ый-485887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74913" y="2462213"/>
            <a:ext cx="2438400" cy="2465387"/>
          </a:xfrm>
          <a:prstGeom prst="rect">
            <a:avLst/>
          </a:prstGeom>
          <a:noFill/>
        </p:spPr>
      </p:pic>
      <p:pic>
        <p:nvPicPr>
          <p:cNvPr id="2051" name="Picture 3" descr="D:\РАБОТА\картинки\IMG_20141017_200749_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86122" cy="2571744"/>
          </a:xfrm>
          <a:prstGeom prst="ellipse">
            <a:avLst/>
          </a:prstGeom>
          <a:noFill/>
        </p:spPr>
      </p:pic>
      <p:pic>
        <p:nvPicPr>
          <p:cNvPr id="2052" name="Picture 4" descr="D:\РАБОТА\картинки\hello_html_1fa2ceb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572328" y="785794"/>
            <a:ext cx="5953126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РАБОТА\картинки\rezinovye-uteplennye-sapogi-hello-kitty-krasnye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3357554" cy="2928958"/>
          </a:xfrm>
          <a:prstGeom prst="ellipse">
            <a:avLst/>
          </a:prstGeom>
          <a:noFill/>
        </p:spPr>
      </p:pic>
      <p:pic>
        <p:nvPicPr>
          <p:cNvPr id="4" name="Picture 5" descr="D:\РАБОТА\картинки\rezinovye-uteplennye-sapogi-hello-kitty-krasnye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3357554" cy="2928958"/>
          </a:xfrm>
          <a:prstGeom prst="ellipse">
            <a:avLst/>
          </a:prstGeom>
          <a:noFill/>
        </p:spPr>
      </p:pic>
      <p:pic>
        <p:nvPicPr>
          <p:cNvPr id="5" name="Picture 7" descr="D:\РАБОТА\картинки\IMG_20141017_200908_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48"/>
            <a:ext cx="3333750" cy="2381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5857892"/>
            <a:ext cx="5999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Здравствуйте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сапожки, топ, топ, топ!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РАБОТА\картинки\куль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" y="714356"/>
            <a:ext cx="6191250" cy="5300650"/>
          </a:xfrm>
          <a:prstGeom prst="ellipse">
            <a:avLst/>
          </a:prstGeom>
          <a:noFill/>
        </p:spPr>
      </p:pic>
      <p:pic>
        <p:nvPicPr>
          <p:cNvPr id="3" name="Picture 6" descr="D:\РАБОТА\картинки\acc34e9e87e633bd16a13ee23659b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35250" cy="2578100"/>
          </a:xfrm>
          <a:prstGeom prst="roundRect">
            <a:avLst/>
          </a:prstGeom>
          <a:noFill/>
        </p:spPr>
      </p:pic>
      <p:pic>
        <p:nvPicPr>
          <p:cNvPr id="5" name="Picture 3" descr="D:\РАБОТА\картинки\HTB1IBQ8mdcnBKNjSZR0q6AFqFX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2286000" cy="2286000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2594" y="6000768"/>
            <a:ext cx="7241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острый каблучок, цок, цок, цок!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501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 малышка  светлячок,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тссссссс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…!</a:t>
            </a:r>
            <a:endParaRPr lang="ru-RU" sz="2800" dirty="0"/>
          </a:p>
        </p:txBody>
      </p:sp>
      <p:pic>
        <p:nvPicPr>
          <p:cNvPr id="3" name="Picture 4" descr="D:\РАБОТА\картинки\s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1500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286388"/>
            <a:ext cx="6462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Здравствуй, маленький телёнок,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му-му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2800" dirty="0"/>
          </a:p>
        </p:txBody>
      </p:sp>
      <p:pic>
        <p:nvPicPr>
          <p:cNvPr id="3" name="Рисунок 2" descr="корова, кот.jpg"/>
          <p:cNvPicPr>
            <a:picLocks noChangeAspect="1"/>
          </p:cNvPicPr>
          <p:nvPr/>
        </p:nvPicPr>
        <p:blipFill>
          <a:blip r:embed="rId2"/>
          <a:srcRect l="50000" t="52953"/>
          <a:stretch>
            <a:fillRect/>
          </a:stretch>
        </p:blipFill>
        <p:spPr>
          <a:xfrm>
            <a:off x="1071538" y="500042"/>
            <a:ext cx="6786610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643578"/>
            <a:ext cx="6836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Здравствуй, грязный поросёнок, хрю-хрю!</a:t>
            </a:r>
            <a:endParaRPr lang="ru-RU" sz="2800" dirty="0"/>
          </a:p>
        </p:txBody>
      </p:sp>
      <p:pic>
        <p:nvPicPr>
          <p:cNvPr id="3" name="Picture 11" descr="D:\РАБОТА\картинки\depositphotos_128150116-stock-photo-cartoon-happy-pig-is-play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572264" cy="4405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5572140"/>
            <a:ext cx="6314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Здравствуй,  сонная ворона, кар, кар!</a:t>
            </a:r>
            <a:endParaRPr lang="ru-RU" sz="2800" dirty="0"/>
          </a:p>
        </p:txBody>
      </p:sp>
      <p:pic>
        <p:nvPicPr>
          <p:cNvPr id="4" name="Рисунок 3" descr="ворон-спать-шаржа-ми-ый-48588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6"/>
            <a:ext cx="6429420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H00526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80"/>
            <a:ext cx="7000924" cy="4605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500702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Здравствуй, поезд у перрона,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Archery</dc:creator>
  <cp:lastModifiedBy>Archery</cp:lastModifiedBy>
  <cp:revision>21</cp:revision>
  <dcterms:created xsi:type="dcterms:W3CDTF">2020-11-13T06:43:03Z</dcterms:created>
  <dcterms:modified xsi:type="dcterms:W3CDTF">2020-11-13T08:35:50Z</dcterms:modified>
</cp:coreProperties>
</file>