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03D753-5EDB-4ED5-819B-2ABD624D1AB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9BB0D0-6944-4387-BCC9-779030776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334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373216"/>
            <a:ext cx="4041775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4653136"/>
            <a:ext cx="4040635" cy="17281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педагогические технологии</a:t>
            </a: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924944"/>
            <a:ext cx="6512511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Секреты японского долголетия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914400" y="466345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r>
              <a:rPr lang="ru-RU" dirty="0" smtClean="0"/>
              <a:t>Япония -  страна долгожителей. Пожилые люди здесь сохраняют социальную активность, трезвость ума и не расстаются с умением радоваться жизни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4000528" cy="3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8215370" cy="914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Решите уравнения и вы узнаете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643182"/>
            <a:ext cx="6453336" cy="3594130"/>
          </a:xfrm>
        </p:spPr>
        <p:txBody>
          <a:bodyPr/>
          <a:lstStyle/>
          <a:p>
            <a:r>
              <a:rPr lang="ru-RU" dirty="0" smtClean="0"/>
              <a:t>продолжительность жизни японских женщин:</a:t>
            </a:r>
          </a:p>
          <a:p>
            <a:pPr>
              <a:buNone/>
            </a:pPr>
            <a:r>
              <a:rPr lang="ru-RU" dirty="0" smtClean="0"/>
              <a:t>     – </a:t>
            </a:r>
            <a:r>
              <a:rPr lang="en-US" dirty="0" smtClean="0"/>
              <a:t>10</a:t>
            </a:r>
            <a:r>
              <a:rPr lang="ru-RU" dirty="0" err="1" smtClean="0"/>
              <a:t>х</a:t>
            </a:r>
            <a:r>
              <a:rPr lang="ru-RU" dirty="0" smtClean="0"/>
              <a:t> + (4х + 114) =  – 3(</a:t>
            </a:r>
            <a:r>
              <a:rPr lang="ru-RU" dirty="0" err="1" smtClean="0"/>
              <a:t>х</a:t>
            </a:r>
            <a:r>
              <a:rPr lang="ru-RU" dirty="0" smtClean="0"/>
              <a:t> + 48)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количество жителей страны, перешагнувших 100-летний рубеж:</a:t>
            </a:r>
          </a:p>
          <a:p>
            <a:pPr>
              <a:buNone/>
            </a:pPr>
            <a:r>
              <a:rPr lang="ru-RU" dirty="0" smtClean="0"/>
              <a:t>          2х – 3(</a:t>
            </a:r>
            <a:r>
              <a:rPr lang="ru-RU" dirty="0" err="1" smtClean="0"/>
              <a:t>х</a:t>
            </a:r>
            <a:r>
              <a:rPr lang="ru-RU" dirty="0" smtClean="0"/>
              <a:t> + 6284) = 3х – (2х + 53700)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13176"/>
            <a:ext cx="2024056" cy="140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212976"/>
            <a:ext cx="6512511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долголетия:</a:t>
            </a:r>
            <a:r>
              <a:rPr lang="ru-RU" sz="1600" dirty="0" smtClean="0"/>
              <a:t>(по мнению японцев)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8662" y="1285860"/>
            <a:ext cx="8001056" cy="4572000"/>
          </a:xfrm>
        </p:spPr>
        <p:txBody>
          <a:bodyPr/>
          <a:lstStyle/>
          <a:p>
            <a:r>
              <a:rPr lang="ru-RU" dirty="0" smtClean="0"/>
              <a:t>Рациональное и сбалансированное питание</a:t>
            </a:r>
          </a:p>
          <a:p>
            <a:r>
              <a:rPr lang="ru-RU" dirty="0" smtClean="0"/>
              <a:t>Умеренная физическая активность</a:t>
            </a:r>
          </a:p>
          <a:p>
            <a:r>
              <a:rPr lang="ru-RU" dirty="0" smtClean="0"/>
              <a:t>Хорошие отношения в семье</a:t>
            </a:r>
          </a:p>
          <a:p>
            <a:r>
              <a:rPr lang="ru-RU" dirty="0" smtClean="0"/>
              <a:t>Цель в жизни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65104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Привычки долгожителей: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85786" y="332656"/>
            <a:ext cx="7572428" cy="5882394"/>
          </a:xfrm>
        </p:spPr>
        <p:txBody>
          <a:bodyPr>
            <a:normAutofit/>
          </a:bodyPr>
          <a:lstStyle/>
          <a:p>
            <a:r>
              <a:rPr lang="ru-RU" dirty="0" smtClean="0"/>
              <a:t>выходят из-за стола чуть-чуть голодными: желудок должен быть заполнен лишь на 80 %</a:t>
            </a:r>
          </a:p>
          <a:p>
            <a:r>
              <a:rPr lang="ru-RU" dirty="0" smtClean="0"/>
              <a:t>питаются в основном растительной нежирной пищей, зеленью, зерновыми, кисломолочными продуктами, предпочитают рис, морепродукты и овощи в любом виде</a:t>
            </a:r>
          </a:p>
          <a:p>
            <a:r>
              <a:rPr lang="ru-RU" dirty="0" smtClean="0"/>
              <a:t>не курят и не имеют других вредных привычек</a:t>
            </a:r>
          </a:p>
          <a:p>
            <a:r>
              <a:rPr lang="ru-RU" dirty="0" smtClean="0"/>
              <a:t> ведут активный образ жизни или заняты </a:t>
            </a:r>
          </a:p>
          <a:p>
            <a:pPr>
              <a:buNone/>
            </a:pPr>
            <a:r>
              <a:rPr lang="ru-RU" dirty="0" smtClean="0"/>
              <a:t>      ручным сельскохозяйственным трудом</a:t>
            </a:r>
          </a:p>
          <a:p>
            <a:r>
              <a:rPr lang="ru-RU" dirty="0" smtClean="0"/>
              <a:t>делают зарядку</a:t>
            </a:r>
          </a:p>
          <a:p>
            <a:r>
              <a:rPr lang="ru-RU" dirty="0" smtClean="0"/>
              <a:t>больше спят</a:t>
            </a:r>
          </a:p>
          <a:p>
            <a:r>
              <a:rPr lang="ru-RU" dirty="0" smtClean="0"/>
              <a:t>радуются жизни</a:t>
            </a:r>
          </a:p>
          <a:p>
            <a:r>
              <a:rPr lang="ru-RU" dirty="0" smtClean="0"/>
              <a:t>не кутаются, а иногда специально и мёрзнут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924944"/>
            <a:ext cx="205267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задачи и вы узнаете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сколько граммов рыбы съедает каждый день японец:</a:t>
            </a:r>
          </a:p>
          <a:p>
            <a:pPr>
              <a:buNone/>
            </a:pPr>
            <a:r>
              <a:rPr lang="ru-RU" sz="1600" dirty="0" smtClean="0"/>
              <a:t>Одно число на 50 больше другого. Если из него </a:t>
            </a:r>
          </a:p>
          <a:p>
            <a:pPr>
              <a:buNone/>
            </a:pPr>
            <a:r>
              <a:rPr lang="ru-RU" sz="1600" dirty="0" smtClean="0"/>
              <a:t>вычесть 28, а к другому прибавить 42, то первое</a:t>
            </a:r>
          </a:p>
          <a:p>
            <a:pPr>
              <a:buNone/>
            </a:pPr>
            <a:r>
              <a:rPr lang="ru-RU" sz="1600" dirty="0" smtClean="0"/>
              <a:t>ч</a:t>
            </a:r>
            <a:r>
              <a:rPr lang="ru-RU" sz="1600" smtClean="0"/>
              <a:t>исло </a:t>
            </a:r>
            <a:r>
              <a:rPr lang="ru-RU" sz="1600" dirty="0" smtClean="0"/>
              <a:t>станет на 20 меньше второго. Найдите </a:t>
            </a:r>
          </a:p>
          <a:p>
            <a:pPr>
              <a:buNone/>
            </a:pPr>
            <a:r>
              <a:rPr lang="ru-RU" sz="1600" dirty="0" smtClean="0"/>
              <a:t>первое  число.</a:t>
            </a:r>
          </a:p>
          <a:p>
            <a:r>
              <a:rPr lang="ru-RU" dirty="0" smtClean="0"/>
              <a:t>сколько раз в день в среднем жители Японии едят фрукты и овощи:</a:t>
            </a:r>
          </a:p>
          <a:p>
            <a:pPr>
              <a:buNone/>
            </a:pPr>
            <a:r>
              <a:rPr lang="ru-RU" sz="1600" dirty="0" smtClean="0"/>
              <a:t>Одно число в 3 раза больше другого. Если к нему прибавить 42, то оно станет в 9 раз </a:t>
            </a:r>
          </a:p>
          <a:p>
            <a:pPr>
              <a:buNone/>
            </a:pPr>
            <a:r>
              <a:rPr lang="ru-RU" sz="1600" dirty="0" smtClean="0"/>
              <a:t>больше второго числа. Найдите второе число.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73"/>
            <a:ext cx="3214710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Стремитесь к долгой и счастливой жизни!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502" y="731838"/>
            <a:ext cx="4343796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264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Секреты японского долголетия</vt:lpstr>
      <vt:lpstr>Презентация PowerPoint</vt:lpstr>
      <vt:lpstr>Решите уравнения и вы узнаете</vt:lpstr>
      <vt:lpstr>Причины долголетия:(по мнению японцев)</vt:lpstr>
      <vt:lpstr>Привычки долгожителей:</vt:lpstr>
      <vt:lpstr>Решите задачи и вы узнаете</vt:lpstr>
      <vt:lpstr>Стремитесь к долгой и счастливой жизни!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японского долголетия</dc:title>
  <dc:creator>Admin</dc:creator>
  <cp:lastModifiedBy>User</cp:lastModifiedBy>
  <cp:revision>18</cp:revision>
  <dcterms:created xsi:type="dcterms:W3CDTF">2011-01-01T16:06:41Z</dcterms:created>
  <dcterms:modified xsi:type="dcterms:W3CDTF">2020-11-26T10:48:30Z</dcterms:modified>
</cp:coreProperties>
</file>