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57" r:id="rId3"/>
    <p:sldId id="277" r:id="rId4"/>
    <p:sldId id="278" r:id="rId5"/>
    <p:sldId id="258" r:id="rId6"/>
    <p:sldId id="259" r:id="rId7"/>
    <p:sldId id="263" r:id="rId8"/>
    <p:sldId id="297" r:id="rId9"/>
    <p:sldId id="279" r:id="rId10"/>
    <p:sldId id="260" r:id="rId11"/>
    <p:sldId id="280" r:id="rId12"/>
    <p:sldId id="262" r:id="rId13"/>
    <p:sldId id="282" r:id="rId14"/>
    <p:sldId id="261" r:id="rId15"/>
    <p:sldId id="283" r:id="rId16"/>
    <p:sldId id="281" r:id="rId17"/>
    <p:sldId id="264" r:id="rId18"/>
    <p:sldId id="270" r:id="rId19"/>
    <p:sldId id="284" r:id="rId20"/>
    <p:sldId id="271" r:id="rId21"/>
    <p:sldId id="285" r:id="rId22"/>
    <p:sldId id="266" r:id="rId23"/>
    <p:sldId id="286" r:id="rId24"/>
    <p:sldId id="288" r:id="rId25"/>
    <p:sldId id="298" r:id="rId26"/>
    <p:sldId id="301" r:id="rId27"/>
    <p:sldId id="303" r:id="rId28"/>
    <p:sldId id="304" r:id="rId29"/>
    <p:sldId id="305" r:id="rId30"/>
    <p:sldId id="306" r:id="rId31"/>
    <p:sldId id="302" r:id="rId32"/>
    <p:sldId id="299" r:id="rId33"/>
    <p:sldId id="300" r:id="rId34"/>
    <p:sldId id="291" r:id="rId35"/>
    <p:sldId id="292" r:id="rId36"/>
    <p:sldId id="272" r:id="rId37"/>
    <p:sldId id="296" r:id="rId38"/>
    <p:sldId id="295" r:id="rId39"/>
    <p:sldId id="294" r:id="rId40"/>
    <p:sldId id="273" r:id="rId41"/>
    <p:sldId id="276" r:id="rId42"/>
    <p:sldId id="274" r:id="rId43"/>
    <p:sldId id="265" r:id="rId44"/>
    <p:sldId id="268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4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F2281-226B-4550-890D-D380B83150A0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38B84-208D-4405-9907-9D146B8FAF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574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38B84-208D-4405-9907-9D146B8FAF83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63BA0-69B4-453C-B253-DD99DA91CCFE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CEE78-D538-40F0-B258-09A0D88C8F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63BA0-69B4-453C-B253-DD99DA91CCFE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CEE78-D538-40F0-B258-09A0D88C8F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63BA0-69B4-453C-B253-DD99DA91CCFE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CEE78-D538-40F0-B258-09A0D88C8F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63BA0-69B4-453C-B253-DD99DA91CCFE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CEE78-D538-40F0-B258-09A0D88C8F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63BA0-69B4-453C-B253-DD99DA91CCFE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CEE78-D538-40F0-B258-09A0D88C8F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63BA0-69B4-453C-B253-DD99DA91CCFE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CEE78-D538-40F0-B258-09A0D88C8F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63BA0-69B4-453C-B253-DD99DA91CCFE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CEE78-D538-40F0-B258-09A0D88C8F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63BA0-69B4-453C-B253-DD99DA91CCFE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CEE78-D538-40F0-B258-09A0D88C8F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63BA0-69B4-453C-B253-DD99DA91CCFE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CEE78-D538-40F0-B258-09A0D88C8F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63BA0-69B4-453C-B253-DD99DA91CCFE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CEE78-D538-40F0-B258-09A0D88C8F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63BA0-69B4-453C-B253-DD99DA91CCFE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CEE78-D538-40F0-B258-09A0D88C8F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63BA0-69B4-453C-B253-DD99DA91CCFE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EE78-D538-40F0-B258-09A0D88C8F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14361" y="2967335"/>
            <a:ext cx="7115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Вернисаж 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анковцев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школа\воспит раб\АСОШ2Петрова Л.В,\Экскурсия в музей\S7304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00042"/>
            <a:ext cx="7358114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85794"/>
            <a:ext cx="735811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фото Юля\SAM_09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14290"/>
            <a:ext cx="5786478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357298"/>
            <a:ext cx="4694794" cy="505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730098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14290"/>
            <a:ext cx="6500858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85728"/>
            <a:ext cx="642942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285860"/>
            <a:ext cx="5853140" cy="483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user\Мои документы\Мои рисунки\Изображение\Изображение 010.jpg"/>
          <p:cNvPicPr>
            <a:picLocks noChangeAspect="1" noChangeArrowheads="1"/>
          </p:cNvPicPr>
          <p:nvPr/>
        </p:nvPicPr>
        <p:blipFill>
          <a:blip r:embed="rId2" cstate="print"/>
          <a:srcRect l="11336" r="5139" b="5693"/>
          <a:stretch>
            <a:fillRect/>
          </a:stretch>
        </p:blipFill>
        <p:spPr bwMode="auto">
          <a:xfrm>
            <a:off x="1285852" y="857232"/>
            <a:ext cx="671517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35824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D:\Фотки\Елка Амгалана 4 класс\IMG_0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932" t="14932"/>
          <a:stretch>
            <a:fillRect/>
          </a:stretch>
        </p:blipFill>
        <p:spPr bwMode="auto">
          <a:xfrm>
            <a:off x="500034" y="285728"/>
            <a:ext cx="8143931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МОУ « Агинская средняя общеобразовательная школа №2»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142984"/>
            <a:ext cx="404232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Фотки\0 лет Амгалану\IMG_18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313" r="-1807"/>
          <a:stretch>
            <a:fillRect/>
          </a:stretch>
        </p:blipFill>
        <p:spPr>
          <a:xfrm>
            <a:off x="642910" y="785794"/>
            <a:ext cx="7643866" cy="52864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D:\Фотки\2 класс Амгалан\Амгалан 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7572427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Амгалан 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643470" cy="37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фото\фото Юля\SAM_0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571744"/>
            <a:ext cx="5303324" cy="3977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D:\Фотки\2 класс Амгалан\Амгалан 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285860"/>
            <a:ext cx="4367117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Амгалан 0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862084"/>
            <a:ext cx="4429156" cy="321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6" name="Picture 4" descr="E:\фото\масленица\DSC026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4643470" cy="4000528"/>
          </a:xfrm>
          <a:prstGeom prst="rect">
            <a:avLst/>
          </a:prstGeom>
          <a:noFill/>
        </p:spPr>
      </p:pic>
      <p:pic>
        <p:nvPicPr>
          <p:cNvPr id="8" name="Picture 3" descr="E:\фото\масленица\DSC026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143248"/>
            <a:ext cx="5231886" cy="3566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0" name="Picture 4" descr="E:\фото\масленица\DSC027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088878" cy="3159543"/>
          </a:xfrm>
          <a:prstGeom prst="rect">
            <a:avLst/>
          </a:prstGeom>
          <a:noFill/>
        </p:spPr>
      </p:pic>
      <p:pic>
        <p:nvPicPr>
          <p:cNvPr id="8" name="Picture 2" descr="E:\фото\масленица\DSC02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8"/>
            <a:ext cx="4160316" cy="3071834"/>
          </a:xfrm>
          <a:prstGeom prst="rect">
            <a:avLst/>
          </a:prstGeom>
          <a:noFill/>
        </p:spPr>
      </p:pic>
      <p:pic>
        <p:nvPicPr>
          <p:cNvPr id="10" name="Picture 2" descr="E:\фото\масленица\DSC027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3571876"/>
            <a:ext cx="3803126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 descr="E:\фото\масленица\DSC027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8215370" cy="58118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E:\фото\масленица\DSC02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714620"/>
            <a:ext cx="4517506" cy="3391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285728"/>
            <a:ext cx="828680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В  школу я спешу к детишкам-  непоседам, шалунишкам, 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забиякам,  озорникам,   к  почемучкам -ученикам.</a:t>
            </a:r>
          </a:p>
          <a:p>
            <a:endParaRPr lang="ru-RU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>
              <a:solidFill>
                <a:srgbClr val="00B050"/>
              </a:solidFill>
              <a:latin typeface="Times New Roman" pitchFamily="18" charset="0"/>
            </a:endParaRPr>
          </a:p>
          <a:p>
            <a:endParaRPr lang="ru-RU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857232"/>
            <a:ext cx="821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И  за что  я вас люблю? Задаю себе вопрос. И ответ найти  не могу, ведь ответ совсем не прост…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428736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детства я мечтала стать сильным преподавателем. 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воспитывать и развивать  ответственность  приятная 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2500306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Первый учитель   -    это  кладезь . Он умеет   все на свете.  О чем  бы не  спросили дети, должен быть на все ответ!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2000240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стараюсь я постичь основы образования и воспитания.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Изучаю педагогическую технологию   Л.В.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Занкова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 практику    внедряя.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00034" y="3071810"/>
            <a:ext cx="8229600" cy="785818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 умеет   все на  свете - гвоздь забить и  побелить, сшить, связать,  спеть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  сплясать, а еще  стихи читать,   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картину, как художник,    должен  тоже написать.</a:t>
            </a:r>
            <a:endParaRPr lang="ru-RU" sz="1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28596" y="3857628"/>
            <a:ext cx="822960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Смастерить, слепить, приклеить  …ему дело нипочем.  Первый , любящий учитель- для ребят пример во  всем!!!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00034" y="4429132"/>
            <a:ext cx="811532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 лице всегда улыбка, добрый взгляд, милы глаза. Ведь ребятам это надо, чтоб зажглись у них сердца …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28596" y="5000636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вложив 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сердца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частицу в весомый и нелегкий труд...  повзрослевшие ребята обязательно все оценят и  поймут!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500034" y="5572140"/>
            <a:ext cx="822960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 с годами , став мудрее, глядя в детские глаза,  ты поймешь, что все не даром, ты поймешь, что все не зря!!!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872225"/>
            <a:ext cx="4357718" cy="341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мама\школа\воспит раб\ксюша\IMGA07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3429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E:\школа\воспит раб\АСОШ2Петрова Л.В,\Праздник осени\S7304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5089010" cy="3816758"/>
          </a:xfrm>
          <a:prstGeom prst="rect">
            <a:avLst/>
          </a:prstGeom>
          <a:noFill/>
        </p:spPr>
      </p:pic>
      <p:pic>
        <p:nvPicPr>
          <p:cNvPr id="9" name="Picture 2" descr="E:\школа\воспит раб\АСОШ2Петрова Л.В,\Праздник осени\S7304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857496"/>
            <a:ext cx="4803258" cy="37810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школа\воспит раб\АСОШ2Петрова Л.В,\Праздник осени\S7304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588944" cy="3441708"/>
          </a:xfrm>
          <a:prstGeom prst="rect">
            <a:avLst/>
          </a:prstGeom>
          <a:noFill/>
        </p:spPr>
      </p:pic>
      <p:pic>
        <p:nvPicPr>
          <p:cNvPr id="5" name="Picture 2" descr="E:\школа\воспит раб\АСОШ2Петрова Л.В,\Праздник осени\S7304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45292" y="2412700"/>
            <a:ext cx="4869061" cy="36155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E:\школа\воспит раб\АСОШ2Петрова Л.В,\Экскурсия в парс ранняя осень\S73041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71480"/>
            <a:ext cx="4476782" cy="3929090"/>
          </a:xfrm>
          <a:prstGeom prst="rect">
            <a:avLst/>
          </a:prstGeom>
          <a:noFill/>
        </p:spPr>
      </p:pic>
      <p:pic>
        <p:nvPicPr>
          <p:cNvPr id="6" name="Picture 2" descr="E:\школа\воспит раб\АСОШ2Петрова Л.В,\Экскурсия в парс ранняя осень\S7304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428868"/>
            <a:ext cx="5072098" cy="3840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школа\воспит раб\АСОШ2Петрова Л.В,\Экскурсия в парс ранняя осень\S7304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642918"/>
            <a:ext cx="6320369" cy="53832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642918"/>
            <a:ext cx="707236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школа\воспит раб\АСОШ2Петрова Л.В,\Экскурсия в парс ранняя осень\S7304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85720" y="214290"/>
            <a:ext cx="4500594" cy="3375446"/>
          </a:xfrm>
          <a:prstGeom prst="rect">
            <a:avLst/>
          </a:prstGeom>
          <a:noFill/>
          <a:ln/>
        </p:spPr>
      </p:pic>
      <p:pic>
        <p:nvPicPr>
          <p:cNvPr id="13314" name="Picture 2" descr="E:\фото\10-летие 44 выпуска АСШ2 (3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6428" y="2786058"/>
            <a:ext cx="5017572" cy="39596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50059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714744" y="2571744"/>
            <a:ext cx="5300692" cy="4089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00052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286248" y="2500305"/>
            <a:ext cx="4633904" cy="39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435771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636912"/>
            <a:ext cx="4572032" cy="371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3220167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14488"/>
            <a:ext cx="310515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dirty="0"/>
              <a:t>	</a:t>
            </a:r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Боги и 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дети живут там, где их хвалят.</a:t>
            </a:r>
          </a:p>
          <a:p>
            <a:pPr algn="r">
              <a:buFontTx/>
              <a:buNone/>
            </a:pP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                                                       Гомер.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IMG54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142984"/>
            <a:ext cx="7358113" cy="49545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школа\воспит раб\АСОШ2Петрова Л.В,\Праздник осени\S7304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7929618" cy="5643602"/>
          </a:xfrm>
          <a:prstGeom prst="rect">
            <a:avLst/>
          </a:prstGeom>
          <a:noFill/>
        </p:spPr>
      </p:pic>
      <p:pic>
        <p:nvPicPr>
          <p:cNvPr id="3075" name="Picture 3" descr="E:\школа\воспит раб\АСОШ2Петрова Л.В,\Праздник осени\S7304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30114" y="10787114"/>
            <a:ext cx="21926499" cy="11015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школа\воспит раб\АСОШ2Петрова Л.В,\Экскурсия в музей\S7304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5022" y="8215346"/>
            <a:ext cx="29260800" cy="21945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 descr="E:\школа\воспит раб\АСОШ2Петрова Л.В,\Экскурсия в музей\S7304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285728"/>
            <a:ext cx="4121423" cy="3214710"/>
          </a:xfrm>
          <a:prstGeom prst="rect">
            <a:avLst/>
          </a:prstGeom>
          <a:noFill/>
        </p:spPr>
      </p:pic>
      <p:pic>
        <p:nvPicPr>
          <p:cNvPr id="8" name="Picture 2" descr="E:\школа\воспит раб\АСОШ2Петрова Л.В,\Экскурсия в музей\S730424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000372"/>
            <a:ext cx="4731820" cy="35488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школа\воспит раб\АСОШ2Петрова Л.В,\Экскурсия в музей\S73042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1"/>
            <a:ext cx="4500594" cy="3808195"/>
          </a:xfrm>
          <a:prstGeom prst="rect">
            <a:avLst/>
          </a:prstGeom>
          <a:noFill/>
        </p:spPr>
      </p:pic>
      <p:pic>
        <p:nvPicPr>
          <p:cNvPr id="6" name="Picture 2" descr="E:\школа\воспит раб\АСОШ2Петрова Л.В,\Экскурсия в музей\S7304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071810"/>
            <a:ext cx="4643470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E:\школа\воспит раб\АСОШ2Петрова Л.В,\Экскурсия в музей\S7304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14422"/>
            <a:ext cx="7358114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</TotalTime>
  <Words>213</Words>
  <Application>Microsoft Office PowerPoint</Application>
  <PresentationFormat>Экран (4:3)</PresentationFormat>
  <Paragraphs>36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 </vt:lpstr>
      <vt:lpstr>МОУ « Агинская средняя общеобразовательная школа №2» </vt:lpstr>
      <vt:lpstr>Он умеет   все на  свете - гвоздь забить и  побелить, сшить, связать,  спеть и   сплясать, а еще  стихи читать,   и картину, как художник,    должен  тоже написать.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Aleksey</dc:creator>
  <cp:lastModifiedBy>Лариса</cp:lastModifiedBy>
  <cp:revision>39</cp:revision>
  <dcterms:created xsi:type="dcterms:W3CDTF">2003-12-31T19:54:43Z</dcterms:created>
  <dcterms:modified xsi:type="dcterms:W3CDTF">2018-12-12T10:01:16Z</dcterms:modified>
</cp:coreProperties>
</file>