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58" r:id="rId5"/>
    <p:sldId id="272" r:id="rId6"/>
    <p:sldId id="263" r:id="rId7"/>
    <p:sldId id="275" r:id="rId8"/>
    <p:sldId id="276" r:id="rId9"/>
    <p:sldId id="268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A0000"/>
    <a:srgbClr val="6C0000"/>
    <a:srgbClr val="005000"/>
    <a:srgbClr val="007A00"/>
    <a:srgbClr val="194B32"/>
    <a:srgbClr val="006600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1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4CD6-CC70-4585-8E69-99B3B34AB85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B6AE-18B2-40C8-842B-D6F4FF06F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2704-315C-44CD-B9C7-5C67A7F250C2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B253-3A51-47AF-836C-7964EFC68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0BA0-E979-47FA-9CD6-93632026985A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E1B3-AFB1-4A38-86B0-4BE9236FB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8E0B-CB9E-4587-B480-ACA0AE7EAB7F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1A9B-79FE-4862-923E-C7F26750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43C2-B04A-4A52-86E7-B4913CF444F5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88E4-4081-4DA7-9B56-983CD20E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2D5C-7541-4B49-9C53-120D55D6602D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47E9-5EA6-4D0D-A25A-61E5C2752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AEF-7646-4B56-B0DC-A886FD57C6D2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DE76-C748-41AE-827D-2E8A4CE0D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6BCA-1D13-44C1-A6BC-C81E9B086195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9214-6E77-4DAD-BADE-8279D08AB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2D43-6313-4DDC-87D2-DC519AAF97A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51C9-C884-4C97-B33C-BBAB67B9E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D734-179C-4080-B8D5-9545FE5794E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4603-CC15-4949-863C-044923684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0276-840F-4AC0-B625-F395CC974B90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0F2A-386D-4BF1-9B47-EB48B6E7B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51E9B-6354-44F8-8B85-8B1BE09BD919}" type="datetimeFigureOut">
              <a:rPr lang="ru-RU"/>
              <a:pPr>
                <a:defRPr/>
              </a:pPr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0F678-A2A0-4685-91A6-4594A9E57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ma"/><Relationship Id="rId13" Type="http://schemas.openxmlformats.org/officeDocument/2006/relationships/image" Target="../media/image11.png"/><Relationship Id="rId3" Type="http://schemas.microsoft.com/office/2007/relationships/media" Target="../media/media4.wma"/><Relationship Id="rId7" Type="http://schemas.microsoft.com/office/2007/relationships/media" Target="../media/media6.wma"/><Relationship Id="rId12" Type="http://schemas.openxmlformats.org/officeDocument/2006/relationships/image" Target="../media/image9.png"/><Relationship Id="rId17" Type="http://schemas.openxmlformats.org/officeDocument/2006/relationships/image" Target="../media/image8.png"/><Relationship Id="rId2" Type="http://schemas.openxmlformats.org/officeDocument/2006/relationships/audio" Target="../media/media3.wma"/><Relationship Id="rId16" Type="http://schemas.openxmlformats.org/officeDocument/2006/relationships/image" Target="../media/image14.png"/><Relationship Id="rId1" Type="http://schemas.microsoft.com/office/2007/relationships/media" Target="../media/media3.wma"/><Relationship Id="rId6" Type="http://schemas.openxmlformats.org/officeDocument/2006/relationships/audio" Target="../media/media5.wma"/><Relationship Id="rId11" Type="http://schemas.openxmlformats.org/officeDocument/2006/relationships/slideLayout" Target="../slideLayouts/slideLayout2.xml"/><Relationship Id="rId5" Type="http://schemas.microsoft.com/office/2007/relationships/media" Target="../media/media5.wma"/><Relationship Id="rId15" Type="http://schemas.openxmlformats.org/officeDocument/2006/relationships/image" Target="../media/image13.png"/><Relationship Id="rId10" Type="http://schemas.openxmlformats.org/officeDocument/2006/relationships/audio" Target="../media/media7.wma"/><Relationship Id="rId4" Type="http://schemas.openxmlformats.org/officeDocument/2006/relationships/audio" Target="../media/media4.wma"/><Relationship Id="rId9" Type="http://schemas.microsoft.com/office/2007/relationships/media" Target="../media/media7.wma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6048375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52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Синичкин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  день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32363" y="38084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284663" y="37893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4211960" y="2996952"/>
            <a:ext cx="4032448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12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ноября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25692" y="6310510"/>
            <a:ext cx="25978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Соколова М.А.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1" y="3136043"/>
            <a:ext cx="4176929" cy="3174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любит синичка»</a:t>
            </a: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16314"/>
            <a:ext cx="3073524" cy="3073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4518"/>
            <a:ext cx="3031691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24" y="2879080"/>
            <a:ext cx="3376414" cy="2296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14" y="3449306"/>
            <a:ext cx="3217540" cy="3217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75" y="1417638"/>
            <a:ext cx="3852826" cy="22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8A0000"/>
                </a:solidFill>
              </a:rPr>
              <a:t/>
            </a:r>
            <a:br>
              <a:rPr lang="ru-RU" sz="4000" b="1" dirty="0" smtClean="0">
                <a:solidFill>
                  <a:srgbClr val="8A0000"/>
                </a:solidFill>
              </a:rPr>
            </a:br>
            <a:r>
              <a:rPr lang="ru-RU" sz="4000" b="1" dirty="0" smtClean="0">
                <a:solidFill>
                  <a:srgbClr val="8A0000"/>
                </a:solidFill>
              </a:rPr>
              <a:t/>
            </a:r>
            <a:br>
              <a:rPr lang="ru-RU" sz="4000" b="1" dirty="0" smtClean="0">
                <a:solidFill>
                  <a:srgbClr val="8A0000"/>
                </a:solidFill>
              </a:rPr>
            </a:br>
            <a:endParaRPr lang="ru-RU" sz="4000" b="1" dirty="0" smtClean="0">
              <a:solidFill>
                <a:srgbClr val="8A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4987" r="5084" b="15386"/>
          <a:stretch/>
        </p:blipFill>
        <p:spPr>
          <a:xfrm>
            <a:off x="1799692" y="1268760"/>
            <a:ext cx="554461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/>
          </p:cNvSpPr>
          <p:nvPr>
            <p:ph type="body" sz="half" idx="2"/>
          </p:nvPr>
        </p:nvSpPr>
        <p:spPr>
          <a:xfrm>
            <a:off x="5940152" y="2420888"/>
            <a:ext cx="2886472" cy="3024461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лет назад 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появился еще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экологический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–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Синичкин день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создан по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инициативе Союза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птиц России 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12ноября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1" y="836712"/>
            <a:ext cx="5256584" cy="5126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синицах</a:t>
            </a:r>
          </a:p>
        </p:txBody>
      </p:sp>
      <p:sp>
        <p:nvSpPr>
          <p:cNvPr id="30725" name="Rectangle 5"/>
          <p:cNvSpPr>
            <a:spLocks noGrp="1"/>
          </p:cNvSpPr>
          <p:nvPr>
            <p:ph type="body" sz="half" idx="1"/>
          </p:nvPr>
        </p:nvSpPr>
        <p:spPr>
          <a:xfrm>
            <a:off x="543051" y="4869160"/>
            <a:ext cx="8229600" cy="175679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сутки синица кормит своих птенцов тысячу раз (до 60 раз в час);</a:t>
            </a:r>
          </a:p>
          <a:p>
            <a:r>
              <a:rPr lang="ru-RU" sz="20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 дополнительной подкормки человеком из 10 синиц к весне выживают только две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синица за сутки съедает столько насекомых, сколько весит сама;</a:t>
            </a:r>
          </a:p>
          <a:p>
            <a:endParaRPr lang="ru-RU" sz="2400" dirty="0" smtClean="0"/>
          </a:p>
        </p:txBody>
      </p:sp>
      <p:pic>
        <p:nvPicPr>
          <p:cNvPr id="5126" name="Picture 6" descr="http://isbirds.ru/images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77230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5"/>
          <p:cNvSpPr>
            <a:spLocks noGrp="1"/>
          </p:cNvSpPr>
          <p:nvPr>
            <p:ph type="body" idx="1"/>
          </p:nvPr>
        </p:nvSpPr>
        <p:spPr>
          <a:xfrm>
            <a:off x="395536" y="384636"/>
            <a:ext cx="8229600" cy="110014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жители разных населенных пунктов страны готовятся к встрече «зимних гостей» – птиц, остающихся на зимовку в наших краях: синиц, щеглов, снегирей, соек, чечеток, свиристелей.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98" y="1518370"/>
            <a:ext cx="4899202" cy="5116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613">
            <a:off x="937374" y="1007049"/>
            <a:ext cx="7835811" cy="5667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34" y="3501008"/>
            <a:ext cx="2880320" cy="2738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4" y="2204864"/>
            <a:ext cx="3596946" cy="2880320"/>
          </a:xfrm>
          <a:prstGeom prst="rect">
            <a:avLst/>
          </a:prstGeom>
        </p:spPr>
      </p:pic>
      <p:pic>
        <p:nvPicPr>
          <p:cNvPr id="7" name="zvuk-sini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01281" y="59681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Подвижная игра « Разноцветные синички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Дети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выполняют действия, о которых рассказывается в стишке.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Вот в гнезде проснулись птички разноцветные синички.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Тянут крылышки, встают, громко песенку поют.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(«Синички» открывают глаза, встают, поднимают руки, пищат.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Птички, крылья расправляйте, поскорее вылетайте,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Корм ищите по полям, по садам и по лесам.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(Дети машут «крыльями», «летают» по всей комнате).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Вот нашли в кормушке крошки, поклевали их немножко.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Громко клювики стучат. «Вкусно!» - птички говорят.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(Присели на корточки, стучат пальцами по полу «клюют»). 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Осторожнее, синички, повнимательнее, птички!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вам крадется кот Матвей! Улетайте поскорей!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4" name="подвижн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2040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marL="457200" lvl="1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заготавливают для них подкормку, в том числе и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синичкины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лакомства»: несоленое сало, нежареные семечки тыквы, подсолнечника или арахиса, – делают и развешивают кормушки.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8975"/>
            <a:ext cx="8926440" cy="5579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0670" y="2996951"/>
            <a:ext cx="1837011" cy="1636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0" y="3571633"/>
            <a:ext cx="1557536" cy="1498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0393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- ка»</a:t>
            </a:r>
          </a:p>
        </p:txBody>
      </p:sp>
      <p:pic>
        <p:nvPicPr>
          <p:cNvPr id="4" name="загадка воробе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47664" y="839993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69" y="954293"/>
            <a:ext cx="3143731" cy="285293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47664" y="2075961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6" y="1359606"/>
            <a:ext cx="3900645" cy="3134611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36998" y="3094891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7160">
            <a:off x="6293945" y="3042429"/>
            <a:ext cx="2314677" cy="3403233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36997" y="4026059"/>
            <a:ext cx="609600" cy="609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8448" y="291500"/>
            <a:ext cx="3564558" cy="4236729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36997" y="5093745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27" y="3945485"/>
            <a:ext cx="359694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5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0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0393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Доживём до весны»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36554" r="27725" b="448"/>
          <a:stretch/>
        </p:blipFill>
        <p:spPr>
          <a:xfrm>
            <a:off x="2109146" y="1196752"/>
            <a:ext cx="4968552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22" y="4415377"/>
            <a:ext cx="2115722" cy="19200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833" y="3429000"/>
            <a:ext cx="2445286" cy="29063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78" y="4509120"/>
            <a:ext cx="2502341" cy="2003795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8373" y="2445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</a:t>
            </a:r>
            <a:r>
              <a:rPr lang="ru-RU" sz="4800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о синицах</a:t>
            </a:r>
            <a:endParaRPr lang="ru-RU" sz="4800" b="1" dirty="0" smtClean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480001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5085184"/>
            <a:ext cx="8147248" cy="1040979"/>
          </a:xfrm>
        </p:spPr>
        <p:txBody>
          <a:bodyPr/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Специалисты-орнитологи утверждают, что именно полет синицы — это яркий пример экономного расхода сил и энергии. Именно поэтому птички-синички летают с огромной скоростью, но при этом довольно редко взмахивают крыльями.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</TotalTime>
  <Words>210</Words>
  <Application>Microsoft Office PowerPoint</Application>
  <PresentationFormat>Экран (4:3)</PresentationFormat>
  <Paragraphs>27</Paragraphs>
  <Slides>11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Интересные факты о синицах</vt:lpstr>
      <vt:lpstr>Презентация PowerPoint</vt:lpstr>
      <vt:lpstr>Презентация PowerPoint</vt:lpstr>
      <vt:lpstr>Презентация PowerPoint</vt:lpstr>
      <vt:lpstr>Дидактическая игра  «Угадай - ка»</vt:lpstr>
      <vt:lpstr>Инсценировка   «Доживём до весны»</vt:lpstr>
      <vt:lpstr>Интересные факты о синицах</vt:lpstr>
      <vt:lpstr>Дидактическая игра «Что любит синичка»</vt:lpstr>
      <vt:lpstr>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asus</cp:lastModifiedBy>
  <cp:revision>40</cp:revision>
  <dcterms:created xsi:type="dcterms:W3CDTF">2014-08-08T16:01:14Z</dcterms:created>
  <dcterms:modified xsi:type="dcterms:W3CDTF">2020-11-21T09:02:52Z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445446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