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DA6F-2EA8-443F-9CBD-E5CCEEFFD5E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A0B3-50F2-4B8F-8CA0-2A634EAF7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4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0B3-50F2-4B8F-8CA0-2A634EAF75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7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63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59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6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5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1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4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3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27B4-00D4-4F72-8675-0299BB7BBED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D98E6-0A98-4E35-8B65-DFCC5BBB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0" y="576006"/>
            <a:ext cx="5549171" cy="60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4071" y="354842"/>
            <a:ext cx="5554639" cy="675461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Мишки!!!»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младшего дошкольного возраста)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№4 «Красная шапочка»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Платова Анжелика Георгиевна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3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2080"/>
            <a:ext cx="9700260" cy="1417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Полон дом гостей у Мишки, будут звери именинника с днем рождения поздравлять.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«Затейники»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1754"/>
            <a:ext cx="10698480" cy="4835049"/>
          </a:xfrm>
        </p:spPr>
      </p:pic>
    </p:spTree>
    <p:extLst>
      <p:ext uri="{BB962C8B-B14F-4D97-AF65-F5344CB8AC3E}">
        <p14:creationId xmlns:p14="http://schemas.microsoft.com/office/powerpoint/2010/main" val="40669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0" y="365125"/>
            <a:ext cx="3398520" cy="46640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«Каравай»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3" y="182880"/>
            <a:ext cx="7431023" cy="6309360"/>
          </a:xfrm>
        </p:spPr>
      </p:pic>
    </p:spTree>
    <p:extLst>
      <p:ext uri="{BB962C8B-B14F-4D97-AF65-F5344CB8AC3E}">
        <p14:creationId xmlns:p14="http://schemas.microsoft.com/office/powerpoint/2010/main" val="274175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900" y="365125"/>
            <a:ext cx="5417820" cy="937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ребят в детский сад!!!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7900" cy="65150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57" y="1303020"/>
            <a:ext cx="3969306" cy="52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501411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лужайкам прыг да скок,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капусту и морковь…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(подвижная игра «Зайка серенький сидит»)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166"/>
            <a:ext cx="4810555" cy="5797874"/>
          </a:xfrm>
        </p:spPr>
      </p:pic>
    </p:spTree>
    <p:extLst>
      <p:ext uri="{BB962C8B-B14F-4D97-AF65-F5344CB8AC3E}">
        <p14:creationId xmlns:p14="http://schemas.microsoft.com/office/powerpoint/2010/main" val="8601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0" y="365125"/>
            <a:ext cx="5135880" cy="43211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(Зайка хочет Мишке подарить морковку)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морковку»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9216"/>
            <a:ext cx="5646420" cy="6768783"/>
          </a:xfrm>
        </p:spPr>
      </p:pic>
    </p:spTree>
    <p:extLst>
      <p:ext uri="{BB962C8B-B14F-4D97-AF65-F5344CB8AC3E}">
        <p14:creationId xmlns:p14="http://schemas.microsoft.com/office/powerpoint/2010/main" val="35335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65125"/>
            <a:ext cx="3977640" cy="502983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имитация, звукоподражание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«По ровной дорожке»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" y="365125"/>
            <a:ext cx="7186454" cy="6081395"/>
          </a:xfrm>
        </p:spPr>
      </p:pic>
    </p:spTree>
    <p:extLst>
      <p:ext uri="{BB962C8B-B14F-4D97-AF65-F5344CB8AC3E}">
        <p14:creationId xmlns:p14="http://schemas.microsoft.com/office/powerpoint/2010/main" val="331609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0" y="365125"/>
            <a:ext cx="4861560" cy="585279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(Ежик в гости к Мишке поспешил, все грибочки растерял)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грибочки»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92240" cy="6858000"/>
          </a:xfrm>
        </p:spPr>
      </p:pic>
    </p:spTree>
    <p:extLst>
      <p:ext uri="{BB962C8B-B14F-4D97-AF65-F5344CB8AC3E}">
        <p14:creationId xmlns:p14="http://schemas.microsoft.com/office/powerpoint/2010/main" val="45094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0" y="1028700"/>
            <a:ext cx="4450080" cy="425195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любит Мишка?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мед делает?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жужжание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пчел)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88620"/>
            <a:ext cx="5445887" cy="6364142"/>
          </a:xfrm>
        </p:spPr>
      </p:pic>
    </p:spTree>
    <p:extLst>
      <p:ext uri="{BB962C8B-B14F-4D97-AF65-F5344CB8AC3E}">
        <p14:creationId xmlns:p14="http://schemas.microsoft.com/office/powerpoint/2010/main" val="375832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100" y="365125"/>
            <a:ext cx="3390900" cy="4778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(Белка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тоже приглашена, а орешки для Мишки собрать не успела)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орешки»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178073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0" y="365125"/>
            <a:ext cx="5120640" cy="507555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(Рыжая плутовка красоту навела, на праздник к Мишке собралась)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лисы.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8" y="685006"/>
            <a:ext cx="6771852" cy="5510054"/>
          </a:xfrm>
        </p:spPr>
      </p:pic>
    </p:spTree>
    <p:extLst>
      <p:ext uri="{BB962C8B-B14F-4D97-AF65-F5344CB8AC3E}">
        <p14:creationId xmlns:p14="http://schemas.microsoft.com/office/powerpoint/2010/main" val="138840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880" y="365125"/>
            <a:ext cx="3680460" cy="493839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 медведя во бору»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60020"/>
            <a:ext cx="7726680" cy="6355080"/>
          </a:xfrm>
        </p:spPr>
      </p:pic>
    </p:spTree>
    <p:extLst>
      <p:ext uri="{BB962C8B-B14F-4D97-AF65-F5344CB8AC3E}">
        <p14:creationId xmlns:p14="http://schemas.microsoft.com/office/powerpoint/2010/main" val="10052932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</TotalTime>
  <Words>93</Words>
  <Application>Microsoft Office PowerPoint</Application>
  <PresentationFormat>Широкоэкранный</PresentationFormat>
  <Paragraphs>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    «День рождение  Мишки!!!» (для детей младшего дошкольного возраста) МКДОУ д/с №4 «Красная шапочка» инструктор по физической культуре Платова Анжелика Георгиевна   </vt:lpstr>
      <vt:lpstr>По лужайкам прыг да скок, ест капусту и морковь…  (подвижная игра «Зайка серенький сидит»)</vt:lpstr>
      <vt:lpstr>(Зайка хочет Мишке подарить морковку) Игра «Собери морковку»</vt:lpstr>
      <vt:lpstr>(имитация, звукоподражание) Игра «По ровной дорожке»</vt:lpstr>
      <vt:lpstr>(Ежик в гости к Мишке поспешил, все грибочки растерял) Игра «Собери грибочки»  </vt:lpstr>
      <vt:lpstr>Что любит Мишка? А кто мед делает? (имитация жужжание пчел)</vt:lpstr>
      <vt:lpstr>(Белка в гости тоже приглашена, а орешки для Мишки собрать не успела) Игра «Собери орешки»</vt:lpstr>
      <vt:lpstr>(Рыжая плутовка красоту навела, на праздник к Мишке собралась) Имитация движений лисы.</vt:lpstr>
      <vt:lpstr>Игра «У медведя во бору»</vt:lpstr>
      <vt:lpstr>Полон дом гостей у Мишки, будут звери именинника с днем рождения поздравлять. Игра «Затейники»</vt:lpstr>
      <vt:lpstr>Игра «Каравай»</vt:lpstr>
      <vt:lpstr>Возвращение ребят в детский сад!!!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10</cp:revision>
  <dcterms:created xsi:type="dcterms:W3CDTF">2020-11-10T12:16:46Z</dcterms:created>
  <dcterms:modified xsi:type="dcterms:W3CDTF">2020-11-15T16:05:38Z</dcterms:modified>
</cp:coreProperties>
</file>