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0"/>
  </p:notesMasterIdLst>
  <p:sldIdLst>
    <p:sldId id="259" r:id="rId2"/>
    <p:sldId id="257" r:id="rId3"/>
    <p:sldId id="262" r:id="rId4"/>
    <p:sldId id="267" r:id="rId5"/>
    <p:sldId id="265" r:id="rId6"/>
    <p:sldId id="266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991CB-EDF0-4929-8D74-26B266124F3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50FF-1713-4A1D-9977-12E0C85B0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8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950FF-1713-4A1D-9977-12E0C85B0D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0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32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6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7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8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5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3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1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8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2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9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9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1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9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1DA2-3FB5-481F-A512-10C4A401D45F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9169A8-63AB-42E0-A268-D90276010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2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1772816"/>
            <a:ext cx="8278688" cy="2880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ruthCYR Regular" pitchFamily="50" charset="-52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ruthCYR Regular" pitchFamily="50" charset="-52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664" y="116632"/>
            <a:ext cx="7344816" cy="1656184"/>
          </a:xfrm>
        </p:spPr>
        <p:txBody>
          <a:bodyPr anchor="ctr">
            <a:no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</a:p>
          <a:p>
            <a:pPr algn="ctr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25 г. Салаира»</a:t>
            </a:r>
          </a:p>
          <a:p>
            <a:pPr algn="ctr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062" y="0"/>
            <a:ext cx="885753" cy="35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- РҐРјСѓСЂРѕРµ СѓС‚СЂРѕ. РџРµСЃРЅСЏ Р°СЂРјРµР№СЃРєРѕРіРѕ СЃРїРµС†РЅР°Р·Р° (mp3gans.co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2385.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946275" y="3082925"/>
            <a:ext cx="406400" cy="406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10769" y="3244334"/>
            <a:ext cx="6279185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</a:p>
          <a:p>
            <a:pPr algn="r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Ефремова С.В.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Терпигорьева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Н.Г.</a:t>
            </a:r>
          </a:p>
          <a:p>
            <a:pPr algn="r">
              <a:lnSpc>
                <a:spcPct val="11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Гавриленко Л.И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74" y="0"/>
            <a:ext cx="2065441" cy="35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71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483" y="2160589"/>
            <a:ext cx="944879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1.Реализация  курса по профориентации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«Твоя профессиональная карьера»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9-х классов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разделы: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Информационный. Знакомство с миром профессий ( презентации о профессиях)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Диагностика: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 учащихся мотивов выбора профессии;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Профессиональные пробы;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Составление плана профессиональной траектории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</a:t>
            </a:r>
            <a:r>
              <a:rPr lang="ru-RU" dirty="0" smtClean="0">
                <a:solidFill>
                  <a:schemeClr val="tx1"/>
                </a:solidFill>
              </a:rPr>
              <a:t>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36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1891"/>
            <a:ext cx="9144000" cy="19511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2.Участие в муниципальных мероприятиях </a:t>
            </a:r>
            <a:b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Гурьевского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60634"/>
            <a:ext cx="9144000" cy="519736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 «Моя будущая профессия»(1-ое место в номинации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Фотошоп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профессии» )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Фестиваль рабочих мест (агитбригада о профессии «водитель»)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Ярмарка учебных мест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Экскурсии на предприятия и в учебное заведение: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Почтам, МЧС, АТП г. Гурьевска;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ГПУ БМТ г. Гурьевск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многопрофильный техникум)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программе педагогического класса « Введение в педагогическую профессию» (16ч) на базе МБОУ «СОШ №11» ,8 часов теории, 8 часов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МБУ ДО ДДТ г. Салаира, МБОУ «СОШ№25»,  МАДОУ « Детский сад №15 « Светлячок» г. Салаира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( 7 человек 9 б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ГПУ БМТ г. Гурьевск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многопрофильный техникум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Тестирование на сайтах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8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01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исследовательской работы по профориентации  «Моя будущая профессия»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 «Профессия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Видеоблогер»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автор: Ильиных Александр 9 класс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682">
            <a:off x="399616" y="2732296"/>
            <a:ext cx="3289282" cy="24286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549">
            <a:off x="7991977" y="2876091"/>
            <a:ext cx="3606821" cy="242256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2613" y="2576945"/>
            <a:ext cx="3776353" cy="3871355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Цель проекта.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Выявить мои личностные качества и особенности профессии «Видеоблогер»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Задачи проекта.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Собрать информацию о своих умениях и способностях.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Проанализировать и дать адекватную оценку готовности к получению профессии «Видеоблогер»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Собрать информацию о своей будущей профессии, провести итог.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Осуществить анализ выполненной работы и презентовать 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59136" cy="9104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 в 9-х классах 2018-2019 уч. году </a:t>
            </a:r>
            <a:b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405404"/>
            <a:ext cx="4185623" cy="1137770"/>
          </a:xfrm>
        </p:spPr>
        <p:txBody>
          <a:bodyPr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ГПУ БМТ г. Гурьевск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Беловский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многопрофильный техникум</a:t>
            </a:r>
            <a:r>
              <a:rPr lang="ru-RU" sz="1600" b="1" dirty="0"/>
              <a:t>)</a:t>
            </a:r>
          </a:p>
          <a:p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113">
            <a:off x="997093" y="2752632"/>
            <a:ext cx="2106761" cy="11850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1103" y="1662544"/>
            <a:ext cx="4855780" cy="40494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Н.Г. вставь фото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Профпробы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педкласса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профпробы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педкласса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МБУ ДО ДДТ г. Салаира, МБОУ «СОШ№25»,  МАДОУ « Детский сад №15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Светлячок»г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Салаира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650">
            <a:off x="2797224" y="3131700"/>
            <a:ext cx="1939189" cy="125018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851">
            <a:off x="1505525" y="4221735"/>
            <a:ext cx="2382983" cy="13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318" y="609600"/>
            <a:ext cx="9560858" cy="13208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предприятия и в учебное заведение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Н.Г.подпиши фото и добавь фото Почты, МЧС  может на следующем слайде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9" y="1872902"/>
            <a:ext cx="2506640" cy="16095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55" y="1780240"/>
            <a:ext cx="2578325" cy="17949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87" y="1770259"/>
            <a:ext cx="3608454" cy="2395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2" y="4255547"/>
            <a:ext cx="2737362" cy="19230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96" y="4159876"/>
            <a:ext cx="3913172" cy="18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</a:t>
            </a:r>
            <a:b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выбора профессии учащихся 9-х классов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профессию – 30%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в выборе  профессии -10%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выбрали профессию – 60 %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894" y="2054431"/>
            <a:ext cx="5035138" cy="3986931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en-US" dirty="0" smtClean="0"/>
              <a:t>IV</a:t>
            </a:r>
            <a:r>
              <a:rPr lang="ru-RU" dirty="0" smtClean="0"/>
              <a:t> четверть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профессию – 60 %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в выборе  профессии - 30%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выбрали профессию – 10 %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59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«Я выбираю профессию»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4185623" cy="80684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классе с элементами тренинга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2" y="2865455"/>
            <a:ext cx="2606659" cy="17184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89599" y="1930400"/>
            <a:ext cx="4036293" cy="806845"/>
          </a:xfrm>
        </p:spPr>
        <p:txBody>
          <a:bodyPr/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90" y="3847902"/>
            <a:ext cx="3151601" cy="2362893"/>
          </a:xfrm>
        </p:spPr>
      </p:pic>
      <p:pic>
        <p:nvPicPr>
          <p:cNvPr id="2050" name="Picture 2" descr="G:\от Надежды\IMG_20181130_122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208" y="1919605"/>
            <a:ext cx="4156684" cy="2783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2345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</TotalTime>
  <Words>474</Words>
  <Application>Microsoft Office PowerPoint</Application>
  <PresentationFormat>Широкоэкранный</PresentationFormat>
  <Paragraphs>58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TruthCYR Regular</vt:lpstr>
      <vt:lpstr>Wingdings 3</vt:lpstr>
      <vt:lpstr>Аспект</vt:lpstr>
      <vt:lpstr>  </vt:lpstr>
      <vt:lpstr>Мероприятия  2020-2021 учебный год</vt:lpstr>
      <vt:lpstr>2.Участие в муниципальных мероприятиях  Гурьевского района  </vt:lpstr>
      <vt:lpstr>Презентация  исследовательской работы по профориентации  «Моя будущая профессия»  Проект на тему «Профессия  - Видеоблогер»  автор: Ильиных Александр 9 класс   </vt:lpstr>
      <vt:lpstr>Профессиональные пробы в 9-х классах 2018-2019 уч. году  </vt:lpstr>
      <vt:lpstr>Экскурсии на предприятия и в учебное заведение:  Н.Г.подпиши фото и добавь фото Почты, МЧС  может на следующем слайде </vt:lpstr>
      <vt:lpstr>Сравнительный анализ мотивации выбора профессии учащихся 9-х классов</vt:lpstr>
      <vt:lpstr>«Я выбираю профессию»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</dc:title>
  <dc:creator>Психолог</dc:creator>
  <cp:lastModifiedBy>Учитель технологии №1</cp:lastModifiedBy>
  <cp:revision>53</cp:revision>
  <dcterms:created xsi:type="dcterms:W3CDTF">2019-04-11T01:29:53Z</dcterms:created>
  <dcterms:modified xsi:type="dcterms:W3CDTF">2020-11-12T05:52:21Z</dcterms:modified>
</cp:coreProperties>
</file>