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441A27-2BE1-4FBF-BD83-1550832142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FB2B22-F9C9-4D70-8FA7-FCCCC92AF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Red-Autumn-Leaves-Photography-HD-Wallpapers-for-Be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20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00174"/>
            <a:ext cx="529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84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Золотая осень</a:t>
            </a:r>
            <a:endParaRPr lang="ru-RU" sz="368400" b="1" cap="none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445224"/>
            <a:ext cx="5563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Выполнила: </a:t>
            </a:r>
            <a:r>
              <a:rPr lang="ru-RU" sz="2000" b="1" dirty="0" smtClean="0"/>
              <a:t>старший воспитатель </a:t>
            </a:r>
          </a:p>
          <a:p>
            <a:r>
              <a:rPr lang="ru-RU" sz="2000" b="1" dirty="0" smtClean="0"/>
              <a:t>МАДОУ « Д</a:t>
            </a:r>
            <a:r>
              <a:rPr lang="en-US" sz="2000" b="1" dirty="0" smtClean="0"/>
              <a:t>/</a:t>
            </a:r>
            <a:r>
              <a:rPr lang="ru-RU" sz="2000" b="1" dirty="0" smtClean="0"/>
              <a:t>с </a:t>
            </a:r>
            <a:r>
              <a:rPr lang="ru-RU" sz="2000" b="1" dirty="0" smtClean="0"/>
              <a:t>№45 «Космос» Фролова А.М.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504" y="18466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 на эту картинку. Какая необычная природа!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разноцветные листья – красные, желтые, оранжевые!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все такое пестрое? Это значит, наступила осень!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познакомимся с этим временем года получше!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6489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осень\pogoda_kr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802" cy="257174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643306" y="285728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Листья меняют свой цвет потому, что с наступлением осени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солнышко светит все меньше, и им не хватает солнечного света,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оставаться зелеными.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5889625" cy="49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5008" y="2143116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2428868"/>
            <a:ext cx="2786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eiryo" panose="020B0604030504040204" pitchFamily="34" charset="-128"/>
                <a:cs typeface="Arial" pitchFamily="34" charset="0"/>
              </a:rPr>
              <a:t>Лето кончилось, и вот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eiryo" panose="020B0604030504040204" pitchFamily="34" charset="-128"/>
                <a:cs typeface="Arial" pitchFamily="34" charset="0"/>
              </a:rPr>
              <a:t>Осень золотая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eiryo" panose="020B0604030504040204" pitchFamily="34" charset="-128"/>
                <a:cs typeface="Arial" pitchFamily="34" charset="0"/>
              </a:rPr>
              <a:t>Нас встречает у ворот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eiryo" panose="020B0604030504040204" pitchFamily="34" charset="-128"/>
                <a:cs typeface="Arial" pitchFamily="34" charset="0"/>
              </a:rPr>
              <a:t>С щедрым урожаем.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10643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37079" y="533871"/>
            <a:ext cx="7395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Наши помощники группы «Грибочки»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2535"/>
            <a:ext cx="7992888" cy="518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осень\6335de8cc0f82b5553ea5ce877e07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214810" cy="6000768"/>
          </a:xfrm>
          <a:prstGeom prst="rect">
            <a:avLst/>
          </a:prstGeom>
          <a:noFill/>
        </p:spPr>
      </p:pic>
      <p:pic>
        <p:nvPicPr>
          <p:cNvPr id="6146" name="Picture 2" descr="C:\Users\admin\Desktop\осень\591371_osen_listya_asfalt_luji_2816x1407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857232"/>
            <a:ext cx="4929190" cy="3071810"/>
          </a:xfrm>
          <a:prstGeom prst="rect">
            <a:avLst/>
          </a:prstGeom>
          <a:noFill/>
        </p:spPr>
      </p:pic>
      <p:pic>
        <p:nvPicPr>
          <p:cNvPr id="6147" name="Picture 3" descr="C:\Users\admin\Desktop\осень\k-chemu-snitsya-luz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1" y="3929066"/>
            <a:ext cx="4929190" cy="292893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285728"/>
            <a:ext cx="6728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Осенью 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юди ходят под зонтиками, на улице много луж.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\Desktop\осень\10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786314" cy="3500438"/>
          </a:xfrm>
          <a:prstGeom prst="rect">
            <a:avLst/>
          </a:prstGeom>
          <a:noFill/>
        </p:spPr>
      </p:pic>
      <p:pic>
        <p:nvPicPr>
          <p:cNvPr id="8197" name="Picture 5" descr="C:\Users\admin\Desktop\осень\imgpreview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214943" cy="391120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714356"/>
            <a:ext cx="38576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Порывы ветра срывают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деревьев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желтые, багряные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лиловые листья,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устилают землю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пестрым ковром.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786322"/>
            <a:ext cx="4214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Начинается пора листопада.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Листья осыпаются с деревьев и покрывают все вокруг.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146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44</cp:revision>
  <dcterms:created xsi:type="dcterms:W3CDTF">2018-09-30T16:30:45Z</dcterms:created>
  <dcterms:modified xsi:type="dcterms:W3CDTF">2020-11-19T14:50:14Z</dcterms:modified>
</cp:coreProperties>
</file>