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84" autoAdjust="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riroda.inc.ru/images/78_2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875"/>
            <a:ext cx="9144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Министерство образования и науки РФ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       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ОБРАЗОВАТЕЛЬНОЕ УЧРЕЖДЕНИЕ ВЫСШЕГО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ПРОФЕССИОНАЛЬНОГО ОБРАЗОВАНИЯ «НОВОСИБИРСКИЙ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ГОСУДАРСТВЕННЫЙ ПЕДАГОГИЧЕСКИЙ УНИВЕРСИТЕТ».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ИНСТИТУТ ДЕТСТВА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КАФЕДРА ЛОГОПЕДИИ И ДЕТСКОЙ РЕЧИ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ПРЕЗЕНТАЦИЯ.                                                                                                                                                                                                         «Наследственные болезни, нарушение интеллекта и речи».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Выполнил студент 1 курса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Л. 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Воронова_________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Специальность Логопедия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Форма обучения заочная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Новосибирск 2013г.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221088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88640"/>
            <a:ext cx="4104456" cy="32403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4392488" cy="659735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Речевые нарушения при детской шизофрении. </a:t>
            </a:r>
            <a:r>
              <a:rPr lang="ru-RU" sz="1600" dirty="0" smtClean="0"/>
              <a:t>Описанный рядом авторов (Т. П. </a:t>
            </a:r>
            <a:r>
              <a:rPr lang="ru-RU" sz="1600" dirty="0" err="1" smtClean="0"/>
              <a:t>Симсон</a:t>
            </a:r>
            <a:r>
              <a:rPr lang="ru-RU" sz="1600" dirty="0" smtClean="0"/>
              <a:t>, Г. Е. Сухарева, Л. Я. </a:t>
            </a:r>
            <a:r>
              <a:rPr lang="ru-RU" sz="1600" dirty="0" err="1" smtClean="0"/>
              <a:t>Жезлова</a:t>
            </a:r>
            <a:r>
              <a:rPr lang="ru-RU" sz="1600" dirty="0" smtClean="0"/>
              <a:t> и д.р.). Все они подчеркивают, что речевые нарушения при этом заболевании проявляются в своеобразном регрессе речи, которая как бы проделывает путь, обратный ее онтогенетическому развитию от фраз к отдельным словам, от слов к слогам, от слогов к отдельным звукам. Все авторы, изучавшие речевые нарушения при детской шизофрении, указывают, что речевые нарушения при этом заболевании зависят от возраста, в котором заболел ребенок, от остроты начала и характера течения процесса, а так же от формы заболевания. У детей страдающих шизофренией, обычно более сохранными остаются стихотворная речь, пение. При шизофрении обычно не отмечается трудностей артикуляции, нет </a:t>
            </a:r>
            <a:r>
              <a:rPr lang="ru-RU" sz="1600" dirty="0" err="1" smtClean="0"/>
              <a:t>дизартрических</a:t>
            </a:r>
            <a:r>
              <a:rPr lang="ru-RU" sz="1600" dirty="0" smtClean="0"/>
              <a:t> нарушений, </a:t>
            </a:r>
            <a:r>
              <a:rPr lang="ru-RU" sz="1600" dirty="0" err="1" smtClean="0"/>
              <a:t>выговаривание</a:t>
            </a:r>
            <a:r>
              <a:rPr lang="ru-RU" sz="1600" dirty="0" smtClean="0"/>
              <a:t> отдельных многосложных слов не представляет затруднений. Речь и отдельные слова также появляются вовремя, но </a:t>
            </a:r>
            <a:r>
              <a:rPr lang="ru-RU" sz="1600" dirty="0" err="1" smtClean="0"/>
              <a:t>недоразвиваются</a:t>
            </a:r>
            <a:r>
              <a:rPr lang="ru-RU" sz="1600" dirty="0" smtClean="0"/>
              <a:t> фразовая речь, интонационная и коммуникативная ее стороны.</a:t>
            </a:r>
            <a:endParaRPr lang="ru-RU" sz="1600" b="1" dirty="0"/>
          </a:p>
        </p:txBody>
      </p:sp>
      <p:pic>
        <p:nvPicPr>
          <p:cNvPr id="2050" name="Picture 2" descr="C:\Users\ALEX\Pictures\ht_jani_090630_m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410445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653136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70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60648"/>
            <a:ext cx="3960440" cy="28587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4104456" cy="648072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Нарушение речи при синдроме ломкой </a:t>
            </a:r>
            <a:r>
              <a:rPr lang="ru-RU" sz="1800" b="1" dirty="0" err="1" smtClean="0"/>
              <a:t>х-хромосомы</a:t>
            </a:r>
            <a:r>
              <a:rPr lang="ru-RU" sz="1800" b="1" dirty="0" smtClean="0"/>
              <a:t>. </a:t>
            </a:r>
            <a:r>
              <a:rPr lang="ru-RU" sz="1800" dirty="0" smtClean="0"/>
              <a:t>В настоящее время ломкая </a:t>
            </a:r>
            <a:r>
              <a:rPr lang="ru-RU" sz="1800" dirty="0" err="1" smtClean="0"/>
              <a:t>х-хромосома</a:t>
            </a:r>
            <a:r>
              <a:rPr lang="ru-RU" sz="1800" dirty="0" smtClean="0"/>
              <a:t> выявлена у некоторых детей (мальчиков) с трудностями обучения, но не имеющих явного снижения интеллекта. Для этих детей характерны двигательная расторможенность, нарушения зрительно-моторной координации, дефекты речи, затруднения в математики. У детей с синдромом ломкой </a:t>
            </a:r>
            <a:r>
              <a:rPr lang="ru-RU" sz="1800" dirty="0" err="1" smtClean="0"/>
              <a:t>х-хромосомы</a:t>
            </a:r>
            <a:r>
              <a:rPr lang="ru-RU" sz="1800" dirty="0" smtClean="0"/>
              <a:t> встречаются разнообразные формы нарушения речи. Помимо дизартрии, может наблюдаться </a:t>
            </a:r>
            <a:r>
              <a:rPr lang="ru-RU" sz="1800" dirty="0" smtClean="0"/>
              <a:t>о</a:t>
            </a:r>
            <a:r>
              <a:rPr lang="ru-RU" sz="1800" dirty="0" smtClean="0"/>
              <a:t>собая форма речевой патологии, напоминающая заикания, - «</a:t>
            </a:r>
            <a:r>
              <a:rPr lang="ru-RU" sz="1800" dirty="0" err="1" smtClean="0"/>
              <a:t>клаттеринг-синдром</a:t>
            </a:r>
            <a:r>
              <a:rPr lang="ru-RU" sz="1800" dirty="0" smtClean="0"/>
              <a:t>». Это неразборчивая, поспешная речь с ее прерывистостью и непреднамеренными паузами; ускоренный темп речи сочетается с </a:t>
            </a:r>
            <a:r>
              <a:rPr lang="ru-RU" sz="1800" dirty="0" err="1" smtClean="0"/>
              <a:t>дизритмией</a:t>
            </a:r>
            <a:r>
              <a:rPr lang="ru-RU" sz="1800" dirty="0" smtClean="0"/>
              <a:t>, повторениями звуков, слогов, слов и фраз.  </a:t>
            </a:r>
            <a:endParaRPr lang="ru-RU" sz="1800" dirty="0"/>
          </a:p>
        </p:txBody>
      </p:sp>
      <p:pic>
        <p:nvPicPr>
          <p:cNvPr id="1026" name="Picture 2" descr="C:\Users\ALEX\Pictures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608512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077072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848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6632"/>
            <a:ext cx="3672408" cy="31683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754760" cy="619268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Сочетание </a:t>
            </a:r>
            <a:r>
              <a:rPr lang="ru-RU" sz="2000" b="1" dirty="0" smtClean="0"/>
              <a:t>речевых и интеллектуальных нарушений при синдроме В</a:t>
            </a:r>
            <a:r>
              <a:rPr lang="ru-RU" sz="2000" b="1" dirty="0" smtClean="0"/>
              <a:t>ильямса.</a:t>
            </a:r>
            <a:r>
              <a:rPr lang="ru-RU" sz="2000" dirty="0" smtClean="0"/>
              <a:t> Болезнь наследуется предположительно по аутосомно-доминантному типу. Фенотипическими особенностями являются: своеобразное миниатюрное лицо («</a:t>
            </a:r>
            <a:r>
              <a:rPr lang="ru-RU" sz="2000" dirty="0" err="1" smtClean="0"/>
              <a:t>лицо</a:t>
            </a:r>
            <a:r>
              <a:rPr lang="ru-RU" sz="2000" dirty="0" smtClean="0"/>
              <a:t> эльфа») с небольшим ртом, вздернутым коротким носом, косоглазием; дети небольшого роста. Дети при таком заболевании отстают в умственном и речевом развитии. Благодаря хорошей механической памяти у них может развиться «попугайная» речь, иногда маскирующая интеллектуальный дефект. </a:t>
            </a:r>
            <a:endParaRPr lang="ru-RU" sz="2000" b="1" dirty="0"/>
          </a:p>
        </p:txBody>
      </p:sp>
      <p:pic>
        <p:nvPicPr>
          <p:cNvPr id="2050" name="Picture 2" descr="C:\Users\ALEX\Pictures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439248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836712"/>
            <a:ext cx="5168553" cy="4546426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273051"/>
            <a:ext cx="4330824" cy="3155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466728" cy="583264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Сочетание умственной отсталости с </a:t>
            </a:r>
            <a:r>
              <a:rPr lang="ru-RU" sz="1800" b="1" dirty="0" err="1" smtClean="0"/>
              <a:t>ринолалией</a:t>
            </a:r>
            <a:r>
              <a:rPr lang="ru-RU" sz="1800" b="1" dirty="0" smtClean="0"/>
              <a:t> и недоразвитием речи при </a:t>
            </a:r>
            <a:r>
              <a:rPr lang="ru-RU" sz="1800" b="1" dirty="0" err="1" smtClean="0"/>
              <a:t>рото-лице-пальцевом</a:t>
            </a:r>
            <a:r>
              <a:rPr lang="ru-RU" sz="1800" b="1" dirty="0" smtClean="0"/>
              <a:t> синдроме. </a:t>
            </a:r>
            <a:r>
              <a:rPr lang="ru-RU" sz="1800" dirty="0" smtClean="0"/>
              <a:t>Характерны </a:t>
            </a:r>
            <a:r>
              <a:rPr lang="ru-RU" sz="1800" dirty="0" err="1" smtClean="0"/>
              <a:t>анамалии</a:t>
            </a:r>
            <a:r>
              <a:rPr lang="ru-RU" sz="1800" dirty="0" smtClean="0"/>
              <a:t> лица, челюстей и пальцев. Основными признаками синдрома являются: пороки развития лица и конечностей, умственная отсталость, расщелина неба, гиперплазия, уздечки языка, </a:t>
            </a:r>
            <a:r>
              <a:rPr lang="ru-RU" sz="1800" dirty="0" err="1" smtClean="0"/>
              <a:t>верхнней</a:t>
            </a:r>
            <a:r>
              <a:rPr lang="ru-RU" sz="1800" dirty="0" smtClean="0"/>
              <a:t> и нижней губы, широкая спинка носа, малые размеры верхней челюсти, вертикальная кожная складка у внутреннего угла глазной щели. Основная структура дефекта – сочетание умственной отсталости с </a:t>
            </a:r>
            <a:r>
              <a:rPr lang="ru-RU" sz="1800" dirty="0" err="1" smtClean="0"/>
              <a:t>ринолалией</a:t>
            </a:r>
            <a:r>
              <a:rPr lang="ru-RU" sz="1800" dirty="0" smtClean="0"/>
              <a:t> и недоразвитием речи.</a:t>
            </a:r>
            <a:endParaRPr lang="ru-RU" sz="1800" b="1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92696"/>
            <a:ext cx="4896544" cy="475252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860032" y="5301789"/>
            <a:ext cx="36358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Девочка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рото-лице-пальцевым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синдромом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4797152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main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0"/>
            <a:ext cx="3744416" cy="32129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3816424" cy="6264696"/>
          </a:xfrm>
        </p:spPr>
        <p:txBody>
          <a:bodyPr>
            <a:normAutofit fontScale="92500" lnSpcReduction="20000"/>
          </a:bodyPr>
          <a:lstStyle/>
          <a:p>
            <a:r>
              <a:rPr lang="ru-RU" sz="2100" b="1" dirty="0" smtClean="0"/>
              <a:t>Синдромы </a:t>
            </a:r>
            <a:r>
              <a:rPr lang="ru-RU" sz="2100" b="1" dirty="0" smtClean="0"/>
              <a:t>речевых расстройств при наследственно обусловленных заболеваниях обмена </a:t>
            </a:r>
            <a:r>
              <a:rPr lang="ru-RU" sz="2100" b="1" dirty="0" smtClean="0"/>
              <a:t>веществ.</a:t>
            </a:r>
            <a:r>
              <a:rPr lang="ru-RU" sz="2100" dirty="0" smtClean="0"/>
              <a:t> Первым признаком нарушенного нервно – психического развития ребенка часто являются различные речевые расстройства, и прежде всего задержанное развитие речи. Они сочетаются с нарушениями интеллектуального развития, повышенной возбудимостью, часто агрессивностью, иногда нарушениями слуха. Специфические речевые нарушения наблюдаются и при </a:t>
            </a:r>
            <a:r>
              <a:rPr lang="ru-RU" sz="2100" dirty="0" err="1" smtClean="0"/>
              <a:t>фенилкетонурии</a:t>
            </a:r>
            <a:r>
              <a:rPr lang="ru-RU" sz="2100" dirty="0" smtClean="0"/>
              <a:t> – наследственном заболевании, обусловленном нарушением обмена </a:t>
            </a:r>
            <a:r>
              <a:rPr lang="ru-RU" sz="2100" dirty="0" err="1" smtClean="0"/>
              <a:t>фенилаланина</a:t>
            </a:r>
            <a:r>
              <a:rPr lang="ru-RU" sz="2100" dirty="0" smtClean="0"/>
              <a:t> и других наследственных заболеваниях обмена. Все эти речевые нарушения рассматриваются как синдромы в структуре наследственно – обменных заболеваний нервной системы</a:t>
            </a:r>
            <a:r>
              <a:rPr lang="ru-RU" dirty="0" smtClean="0"/>
              <a:t>.</a:t>
            </a:r>
            <a:endParaRPr lang="ru-RU" b="1" dirty="0"/>
          </a:p>
        </p:txBody>
      </p:sp>
      <p:pic>
        <p:nvPicPr>
          <p:cNvPr id="26626" name="Picture 2" descr="C:\Users\ALEX\Pictures\tmpAD62-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12976"/>
            <a:ext cx="4968552" cy="29996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6237312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Биохимические </a:t>
            </a:r>
            <a:r>
              <a:rPr lang="ru-RU" sz="1400" dirty="0" smtClean="0"/>
              <a:t>«блоки» при наследственных нарушениях обмена </a:t>
            </a:r>
            <a:r>
              <a:rPr lang="ru-RU" sz="1400" dirty="0" smtClean="0"/>
              <a:t>аминокислот</a:t>
            </a:r>
            <a:r>
              <a:rPr lang="ru-RU" sz="1400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869160"/>
            <a:ext cx="3008313" cy="11620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610744" cy="619268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Расстройства речи при синдроме </a:t>
            </a:r>
            <a:r>
              <a:rPr lang="ru-RU" sz="2000" b="1" dirty="0" smtClean="0"/>
              <a:t>Д</a:t>
            </a:r>
            <a:r>
              <a:rPr lang="ru-RU" sz="2000" b="1" dirty="0" smtClean="0"/>
              <a:t>ауна. </a:t>
            </a:r>
            <a:r>
              <a:rPr lang="ru-RU" sz="2000" dirty="0" smtClean="0"/>
              <a:t>Выраженная речевая недостаточность характерна для всех дальнейших этапов развития детей с болезнью Дауна. Нарушения моторики речевого аппарата обусловливали стойкие дефекты звукопроизношения </a:t>
            </a:r>
            <a:r>
              <a:rPr lang="ru-RU" sz="2000" dirty="0" err="1" smtClean="0"/>
              <a:t>дизартрического</a:t>
            </a:r>
            <a:r>
              <a:rPr lang="ru-RU" sz="2000" dirty="0" smtClean="0"/>
              <a:t> и сложного </a:t>
            </a:r>
            <a:r>
              <a:rPr lang="ru-RU" sz="2000" dirty="0" err="1" smtClean="0"/>
              <a:t>дислалического</a:t>
            </a:r>
            <a:r>
              <a:rPr lang="ru-RU" sz="2000" dirty="0" smtClean="0"/>
              <a:t> характера. Во всех случаях отмечалось выраженное общее недоразвитие речи. Обычно степени речевого недоразвития соответствовала глубине интеллектуальной недостаточности.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616530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Нарушение в 21 паре хромосом, вызывающее синдром Дауна</a:t>
            </a:r>
            <a:endParaRPr lang="ru-RU" u="sng" dirty="0"/>
          </a:p>
        </p:txBody>
      </p:sp>
      <p:pic>
        <p:nvPicPr>
          <p:cNvPr id="27651" name="Picture 3" descr="http://priroda.inc.ru/images/78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4464496" cy="2952328"/>
          </a:xfrm>
          <a:prstGeom prst="rect">
            <a:avLst/>
          </a:prstGeom>
          <a:noFill/>
        </p:spPr>
      </p:pic>
      <p:pic>
        <p:nvPicPr>
          <p:cNvPr id="11" name="Содержимое 10" descr="f04ba-9408035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716016" y="0"/>
            <a:ext cx="3600400" cy="3284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СПИСОК ЛИТЕРАТУРЫ: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0"/>
            <a:ext cx="6408712" cy="45259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1. Е. М. </a:t>
            </a:r>
            <a:r>
              <a:rPr lang="ru-RU" sz="1600" dirty="0" err="1" smtClean="0"/>
              <a:t>Мастюкова</a:t>
            </a:r>
            <a:r>
              <a:rPr lang="ru-RU" sz="1600" dirty="0" smtClean="0"/>
              <a:t>, А.Г. Московкина, «Основы генетики: </a:t>
            </a:r>
            <a:r>
              <a:rPr lang="ru-RU" sz="1600" dirty="0" err="1" smtClean="0"/>
              <a:t>клинико</a:t>
            </a:r>
            <a:r>
              <a:rPr lang="ru-RU" sz="1600" dirty="0" smtClean="0"/>
              <a:t> – генетические основы коррекционной педагогики и специальной психологии».</a:t>
            </a:r>
          </a:p>
          <a:p>
            <a:r>
              <a:rPr lang="ru-RU" sz="1600" dirty="0" smtClean="0"/>
              <a:t>2. Интернет – ресурсы.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ПЛАН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1. Понятие «речь».</a:t>
            </a:r>
          </a:p>
          <a:p>
            <a:r>
              <a:rPr lang="ru-RU" sz="1600" dirty="0" smtClean="0"/>
              <a:t>2. Факторы риска.</a:t>
            </a:r>
          </a:p>
          <a:p>
            <a:r>
              <a:rPr lang="ru-RU" sz="1600" dirty="0" smtClean="0"/>
              <a:t>3. </a:t>
            </a:r>
            <a:r>
              <a:rPr lang="ru-RU" sz="1600" dirty="0" err="1" smtClean="0"/>
              <a:t>Ринолалия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4. </a:t>
            </a:r>
            <a:r>
              <a:rPr lang="ru-RU" sz="1600" dirty="0" err="1" smtClean="0"/>
              <a:t>Дислалия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5. Расстройства экспрессивной речи.</a:t>
            </a:r>
          </a:p>
          <a:p>
            <a:r>
              <a:rPr lang="ru-RU" sz="1600" dirty="0" smtClean="0"/>
              <a:t>6. </a:t>
            </a:r>
            <a:r>
              <a:rPr lang="ru-RU" sz="1600" dirty="0" err="1" smtClean="0"/>
              <a:t>Расстойства</a:t>
            </a:r>
            <a:r>
              <a:rPr lang="ru-RU" sz="1600" dirty="0" smtClean="0"/>
              <a:t> </a:t>
            </a:r>
            <a:r>
              <a:rPr lang="ru-RU" sz="1600" dirty="0" err="1" smtClean="0"/>
              <a:t>импрессивной</a:t>
            </a:r>
            <a:r>
              <a:rPr lang="ru-RU" sz="1600" dirty="0" smtClean="0"/>
              <a:t> речи.</a:t>
            </a:r>
          </a:p>
          <a:p>
            <a:r>
              <a:rPr lang="ru-RU" sz="1600" dirty="0" smtClean="0"/>
              <a:t>7. Заикание.</a:t>
            </a:r>
          </a:p>
          <a:p>
            <a:r>
              <a:rPr lang="ru-RU" sz="1600" dirty="0" smtClean="0"/>
              <a:t>8. Речевые расстройства при проявлениях раннего детского аутизма.</a:t>
            </a:r>
          </a:p>
          <a:p>
            <a:r>
              <a:rPr lang="ru-RU" sz="1600" dirty="0" smtClean="0"/>
              <a:t>9. Речевые нарушения при детской шизофрении.</a:t>
            </a:r>
          </a:p>
          <a:p>
            <a:r>
              <a:rPr lang="ru-RU" sz="1600" dirty="0" smtClean="0"/>
              <a:t>10. Нарушение речи при синдроме ломкой </a:t>
            </a:r>
            <a:r>
              <a:rPr lang="ru-RU" sz="1600" dirty="0" err="1" smtClean="0"/>
              <a:t>х-хромосомы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11. Сочетание речевых и интеллектуальных нарушений при синдроме Вильямса.</a:t>
            </a:r>
          </a:p>
          <a:p>
            <a:r>
              <a:rPr lang="ru-RU" sz="1600" dirty="0" smtClean="0"/>
              <a:t>12. Сочетание умственной отсталости с </a:t>
            </a:r>
            <a:r>
              <a:rPr lang="ru-RU" sz="1600" dirty="0" err="1" smtClean="0"/>
              <a:t>ринолалией</a:t>
            </a:r>
            <a:r>
              <a:rPr lang="ru-RU" sz="1600" dirty="0" smtClean="0"/>
              <a:t> и недоразвитием речи при </a:t>
            </a:r>
            <a:r>
              <a:rPr lang="ru-RU" sz="1600" dirty="0" err="1" smtClean="0"/>
              <a:t>рото-лице-пальцевом</a:t>
            </a:r>
            <a:r>
              <a:rPr lang="ru-RU" sz="1600" dirty="0" smtClean="0"/>
              <a:t> синдроме.</a:t>
            </a:r>
          </a:p>
          <a:p>
            <a:r>
              <a:rPr lang="ru-RU" sz="1600" dirty="0" smtClean="0"/>
              <a:t>13. Синдромы речевых расстройств при наследственно обусловленных заболеваниях обмена веществ.</a:t>
            </a:r>
          </a:p>
          <a:p>
            <a:r>
              <a:rPr lang="ru-RU" sz="1600" dirty="0" smtClean="0"/>
              <a:t>14. Расстройства речи при синдроме Дауна.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294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Речь </a:t>
            </a:r>
            <a:r>
              <a:rPr lang="ru-RU" sz="2400" dirty="0" smtClean="0"/>
              <a:t>- сложившаяся исторически в процессе материальной преобразующей деятельности людей форма общения, опосредованная языком. Речь является основным механизмом мышления, и вне речи невозможно формирование сознания. При нормальном развитии человека становление речи и формирования коммуникативного поведения тесно взаимосвязаны.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2800" dirty="0" smtClean="0"/>
              <a:t>Нарушение речи - это отклонение от нормы, принятой в данной речевой среде.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600" u="sng" dirty="0" smtClean="0"/>
              <a:t>Факторы риска: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800" b="1" dirty="0" smtClean="0"/>
              <a:t>-</a:t>
            </a:r>
            <a:r>
              <a:rPr lang="ru-RU" sz="2800" dirty="0" smtClean="0"/>
              <a:t> болезни матери во время беременности;</a:t>
            </a:r>
            <a:br>
              <a:rPr lang="ru-RU" sz="2800" dirty="0" smtClean="0"/>
            </a:br>
            <a:r>
              <a:rPr lang="ru-RU" sz="2800" b="1" dirty="0" smtClean="0"/>
              <a:t>-</a:t>
            </a:r>
            <a:r>
              <a:rPr lang="ru-RU" sz="2800" dirty="0" smtClean="0"/>
              <a:t>внутриутробные заболевания во время беременности;</a:t>
            </a:r>
            <a:br>
              <a:rPr lang="ru-RU" sz="2800" dirty="0" smtClean="0"/>
            </a:br>
            <a:r>
              <a:rPr lang="ru-RU" sz="2800" b="1" dirty="0" smtClean="0"/>
              <a:t>-</a:t>
            </a:r>
            <a:r>
              <a:rPr lang="ru-RU" sz="2800" dirty="0" smtClean="0"/>
              <a:t>тяжелые токсикозы и т.д.. </a:t>
            </a:r>
            <a:br>
              <a:rPr lang="ru-RU" sz="2800" dirty="0" smtClean="0"/>
            </a:br>
            <a:r>
              <a:rPr lang="ru-RU" sz="2800" dirty="0" smtClean="0"/>
              <a:t>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456384" cy="6192688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Ринолалия</a:t>
            </a:r>
            <a:r>
              <a:rPr lang="ru-RU" sz="1800" b="0" dirty="0" smtClean="0"/>
              <a:t> связана с нарушением звукопроизношения и голосообразования. Причина ее – расщепление неба. Расщелины неба встречаются в сочетании с расщелинами верхней губы. Среди новорожденных с расщелинами губы и неба всегда преобладают мальчики. У больных с врожденными расщелинами неба и губы в связи с отсутствием перегородки между ротовой и носовой полостью и укорочением неба возникают расстройства речи, выражающиеся в форме открытой гнусавости с неясной и неправильным произношением звуков. Язык бывает пассивным, малоподвижным. </a:t>
            </a:r>
            <a:endParaRPr lang="ru-RU" sz="1800" b="0" dirty="0"/>
          </a:p>
        </p:txBody>
      </p:sp>
      <p:pic>
        <p:nvPicPr>
          <p:cNvPr id="7" name="Содержимое 6" descr="img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88640"/>
            <a:ext cx="3888432" cy="28803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07904" y="3573016"/>
            <a:ext cx="5040560" cy="29851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1" name="Picture 3" descr="C:\Users\ALEX\Desktop\карт\image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068960"/>
            <a:ext cx="5256584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077072"/>
            <a:ext cx="4176464" cy="18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008313" cy="6381328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Дислалия</a:t>
            </a:r>
            <a:r>
              <a:rPr lang="ru-RU" sz="2000" b="1" dirty="0" smtClean="0"/>
              <a:t>. </a:t>
            </a:r>
            <a:r>
              <a:rPr lang="ru-RU" sz="2000" dirty="0" smtClean="0"/>
              <a:t>В </a:t>
            </a:r>
            <a:r>
              <a:rPr lang="ru-RU" sz="2000" dirty="0" smtClean="0"/>
              <a:t>связи с фонематическим недоразвитием наблюдаются расстройства звукопроизношения (</a:t>
            </a:r>
            <a:r>
              <a:rPr lang="ru-RU" sz="2000" dirty="0" err="1" smtClean="0"/>
              <a:t>дислалии</a:t>
            </a:r>
            <a:r>
              <a:rPr lang="ru-RU" sz="2000" dirty="0" smtClean="0"/>
              <a:t>) примерно у 10% детей в возрасте младше 8 лет и 5% в возрасте старше 8 лет. Мальчики с данной патологией речи встречаются в 2–3 раза чаще, чем девочки. Отмечается повышенная частота аналогичных расстройств у родственников, что указывает на роль генетических факторов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18435" name="Picture 3" descr="C:\Users\ALEX\Pictures\image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12976"/>
            <a:ext cx="5535488" cy="3645024"/>
          </a:xfrm>
          <a:prstGeom prst="rect">
            <a:avLst/>
          </a:prstGeom>
          <a:noFill/>
        </p:spPr>
      </p:pic>
      <p:pic>
        <p:nvPicPr>
          <p:cNvPr id="9" name="Содержимое 8" descr="image0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16631"/>
            <a:ext cx="5111750" cy="35283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284984"/>
            <a:ext cx="2232248" cy="2736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otatohead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692696"/>
            <a:ext cx="4968552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3672408" cy="666936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Расстройства экспрессивной речи. </a:t>
            </a:r>
            <a:r>
              <a:rPr lang="ru-RU" sz="1800" dirty="0" smtClean="0"/>
              <a:t>Это  заболевание встречается у        3-10% детей школьного возраста, при этом у мальчиков в 3-4 раза чаще, чем у девочек. Оно характеризуется избирательной задержкой развития речи при соответствующих возрасту навыках понимания вербальной информации и относительной сохранности невербального интеллекта. Такой ребенок в возрасте 1,5 лет не в состоянии повторить простые слова и звуки, пользуется невербальными знаками для выражения своих желаний. Расстройства экспрессивной речи может сочетаться с трудностями чтения, нарушениями координации, </a:t>
            </a:r>
            <a:r>
              <a:rPr lang="ru-RU" sz="1800" dirty="0" err="1" smtClean="0"/>
              <a:t>гиперактивностью</a:t>
            </a:r>
            <a:r>
              <a:rPr lang="ru-RU" sz="1800" dirty="0" smtClean="0"/>
              <a:t>, импульсивностью, агрессивностью, </a:t>
            </a:r>
            <a:r>
              <a:rPr lang="ru-RU" sz="1800" dirty="0" err="1" smtClean="0"/>
              <a:t>энурезом</a:t>
            </a:r>
            <a:r>
              <a:rPr lang="ru-RU" sz="1800" dirty="0" smtClean="0"/>
              <a:t>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language500x2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692696"/>
            <a:ext cx="5328592" cy="4968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16632"/>
            <a:ext cx="3008313" cy="6480720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/>
              <a:t>Расстройства </a:t>
            </a:r>
            <a:r>
              <a:rPr lang="ru-RU" sz="2000" b="1" dirty="0" err="1" smtClean="0"/>
              <a:t>импрессивной</a:t>
            </a:r>
            <a:r>
              <a:rPr lang="ru-RU" sz="2000" b="1" dirty="0" smtClean="0"/>
              <a:t> речи.  </a:t>
            </a:r>
            <a:r>
              <a:rPr lang="ru-RU" sz="2000" dirty="0" smtClean="0"/>
              <a:t>Такое расстройство речи характеризуется избирательной задержкой способности понимать вербальную информацию при относительно сохранном невербальном интеллекте. Тяжелые случаи встречаются одинаково у обоих полов с частотой 1 на 2000 детей школьного возраста. У родственников таких детей чаще отмечается судорожный синдром и </a:t>
            </a:r>
            <a:r>
              <a:rPr lang="ru-RU" sz="2000" dirty="0" err="1" smtClean="0"/>
              <a:t>дислексия</a:t>
            </a:r>
            <a:r>
              <a:rPr lang="ru-RU" sz="2000" dirty="0" smtClean="0"/>
              <a:t>, что </a:t>
            </a:r>
            <a:r>
              <a:rPr lang="ru-RU" sz="2000" dirty="0" err="1" smtClean="0"/>
              <a:t>тможет</a:t>
            </a:r>
            <a:r>
              <a:rPr lang="ru-RU" sz="2000" dirty="0" smtClean="0"/>
              <a:t> свидетельствовать об общем патогенезе этих расстройств и роли генетического фактора</a:t>
            </a:r>
            <a:r>
              <a:rPr lang="ru-RU" sz="1600" dirty="0" smtClean="0"/>
              <a:t>.  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5128901" y="3464801"/>
            <a:ext cx="2630614" cy="25206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agesCAN9VY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502444"/>
            <a:ext cx="4248471" cy="54468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4176464" cy="626469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Заикание. </a:t>
            </a:r>
            <a:r>
              <a:rPr lang="ru-RU" sz="1800" dirty="0" smtClean="0"/>
              <a:t>Встречается заикание у 2-4% всех детей, преобладая у мальчиков    (3-4:1). Сохраняется у одного процента подростков. Начинается этот недуг в большинстве случаев в возрасте 2-4 лет. Первыми признаками расстройства является повторение начальных звуков в словах, первых или наиболее трудных слов в предложении в моменты эмоционального напряжения или спешки. Может формироваться страх появления симптома, что выражается в </a:t>
            </a:r>
            <a:r>
              <a:rPr lang="ru-RU" sz="1800" dirty="0" err="1" smtClean="0"/>
              <a:t>логофобии</a:t>
            </a:r>
            <a:r>
              <a:rPr lang="ru-RU" sz="1800" dirty="0" smtClean="0"/>
              <a:t>, напряжении мышц лица, тиках. Маленькие дети могут подражать более старшим или же непрямым родственникам, с которыми у них бывает достаточно тесный контакт. Клинико-генеалогические исследования выявили  большую частоту родственников-заик у женщин, страдающих заиканием, по сравнению с мужчинами.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725144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6632"/>
            <a:ext cx="4032448" cy="33123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88640"/>
            <a:ext cx="4248472" cy="666936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Аутизм. </a:t>
            </a:r>
            <a:r>
              <a:rPr lang="ru-RU" sz="1800" dirty="0" smtClean="0"/>
              <a:t>Речевые расстройства при раннем детском аутизме достаточно выражены и специфичны уже в первые два года жизни. Первые слова могут быть необычными для данного речевого этапа и относительно малоупотребительными в быту. Часто страдает выразительность речи. Она может быть либо монотонной, лишенной интонации, либо, наоборот, акцентуированной, со скандированием отдельных слов или звуков. Таким образом, для речи детей с РДА характерны ее автономность и неиспользование для общения и познания окружающего мира. В некотором смысле нарушение речи при аутизме могут напоминать речевые расстройства при моторной алалии. Кроме того, при раннем детском аутизме обычно не наблюдается выраженных фонетических расстройств, столь типичных для детей с моторной алалией. </a:t>
            </a:r>
            <a:endParaRPr lang="ru-RU" sz="1800" dirty="0"/>
          </a:p>
        </p:txBody>
      </p:sp>
      <p:pic>
        <p:nvPicPr>
          <p:cNvPr id="1026" name="Picture 2" descr="C:\Users\ALEX\Pictures\imagesCA0W0B6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03244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1338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ПЛАН</vt:lpstr>
      <vt:lpstr>Речь - сложившаяся исторически в процессе материальной преобразующей деятельности людей форма общения, опосредованная языком. Речь является основным механизмом мышления, и вне речи невозможно формирование сознания. При нормальном развитии человека становление речи и формирования коммуникативного поведения тесно взаимосвязаны.   Нарушение речи - это отклонение от нормы, принятой в данной речевой среде.    Факторы риска:  - болезни матери во время беременности; -внутриутробные заболевания во время беременности; -тяжелые токсикозы и т.д..      </vt:lpstr>
      <vt:lpstr>Ринолалия связана с нарушением звукопроизношения и голосообразования. Причина ее – расщепление неба. Расщелины неба встречаются в сочетании с расщелинами верхней губы. Среди новорожденных с расщелинами губы и неба всегда преобладают мальчики. У больных с врожденными расщелинами неба и губы в связи с отсутствием перегородки между ротовой и носовой полостью и укорочением неба возникают расстройства речи, выражающиеся в форме открытой гнусавости с неясной и неправильным произношением звуков. Язык бывает пассивным, малоподвижным.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        </vt:lpstr>
      <vt:lpstr>Слайд 14</vt:lpstr>
      <vt:lpstr> 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40</cp:revision>
  <dcterms:created xsi:type="dcterms:W3CDTF">2013-06-09T13:03:12Z</dcterms:created>
  <dcterms:modified xsi:type="dcterms:W3CDTF">2013-06-12T07:19:45Z</dcterms:modified>
</cp:coreProperties>
</file>