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88" r:id="rId3"/>
    <p:sldId id="271" r:id="rId4"/>
    <p:sldId id="270" r:id="rId5"/>
    <p:sldId id="275" r:id="rId6"/>
    <p:sldId id="279" r:id="rId7"/>
    <p:sldId id="276" r:id="rId8"/>
    <p:sldId id="282" r:id="rId9"/>
    <p:sldId id="284" r:id="rId10"/>
    <p:sldId id="285" r:id="rId11"/>
    <p:sldId id="281" r:id="rId12"/>
    <p:sldId id="283" r:id="rId13"/>
    <p:sldId id="277" r:id="rId14"/>
    <p:sldId id="289" r:id="rId15"/>
    <p:sldId id="278" r:id="rId16"/>
    <p:sldId id="29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79-1E58-43C3-A680-0696D606A9B4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FC9AA-FA75-486D-AE77-F27EC4AC50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79-1E58-43C3-A680-0696D606A9B4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FC9AA-FA75-486D-AE77-F27EC4AC50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79-1E58-43C3-A680-0696D606A9B4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FC9AA-FA75-486D-AE77-F27EC4AC50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79-1E58-43C3-A680-0696D606A9B4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FC9AA-FA75-486D-AE77-F27EC4AC50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79-1E58-43C3-A680-0696D606A9B4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FC9AA-FA75-486D-AE77-F27EC4AC50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79-1E58-43C3-A680-0696D606A9B4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FC9AA-FA75-486D-AE77-F27EC4AC50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79-1E58-43C3-A680-0696D606A9B4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FC9AA-FA75-486D-AE77-F27EC4AC50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79-1E58-43C3-A680-0696D606A9B4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FC9AA-FA75-486D-AE77-F27EC4AC50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79-1E58-43C3-A680-0696D606A9B4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FC9AA-FA75-486D-AE77-F27EC4AC50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79-1E58-43C3-A680-0696D606A9B4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FC9AA-FA75-486D-AE77-F27EC4AC507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33079-1E58-43C3-A680-0696D606A9B4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FC9AA-FA75-486D-AE77-F27EC4AC507E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0AD33079-1E58-43C3-A680-0696D606A9B4}" type="datetimeFigureOut">
              <a:rPr lang="ru-RU" smtClean="0"/>
              <a:t>12.12.2019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E2FC9AA-FA75-486D-AE77-F27EC4AC507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1196752"/>
            <a:ext cx="7125113" cy="1152128"/>
          </a:xfrm>
        </p:spPr>
        <p:txBody>
          <a:bodyPr/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Это чудо паутинка!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772816"/>
            <a:ext cx="7125112" cy="4051437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Выполнили:</a:t>
            </a:r>
          </a:p>
          <a:p>
            <a:pPr marL="0" indent="0">
              <a:buNone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Соромотина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И.А.(мама)</a:t>
            </a:r>
          </a:p>
          <a:p>
            <a:pPr marL="0" indent="0">
              <a:buNone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Соромотин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Илья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(9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лет)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Очёрская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СОШ №3»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3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Паутина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пауков-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кругопрядов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похожа на  царскую одежду расшитую бисером.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62" y="1772816"/>
            <a:ext cx="727280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14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 паука - волка, паутина похожа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норку животных.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712879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69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Необычная форма паутины  у паука – гладиатора.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20080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812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Паук - крестовик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который обитает в нашем крае. плетёт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паутину, форма которой напоминает гамак. 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9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34052"/>
            <a:ext cx="2232248" cy="2463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72816"/>
            <a:ext cx="4752528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01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Водяной паук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серебрянка,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плетет паутину, похожую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колокол</a:t>
            </a:r>
            <a:r>
              <a:rPr lang="ru-RU" dirty="0"/>
              <a:t>. </a:t>
            </a:r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04867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91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Трудно полюбить пауков. Но пауки полезны людям – они уничтожают насекомых-вредителей и разносчиков болезней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А  помогает им в этом - паутинка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94108"/>
            <a:ext cx="3384376" cy="25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834" y="1794109"/>
            <a:ext cx="3830558" cy="253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354530"/>
            <a:ext cx="4392488" cy="250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4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807361"/>
            <a:ext cx="7125112" cy="29177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91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Цели: 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772816"/>
            <a:ext cx="7125112" cy="2989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1.Выяснить, откуда берётся паутина у паука;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2.Познакомиться с  процессом плетения паутины;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3.Рассмотреть формы паутин;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4. Выяснить для чего нужна  паутина.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7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836712"/>
            <a:ext cx="58326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лесу на полянке цветы расцвели,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цветах паучки свои сети плели.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 утра и до ночи сидит паучок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 ловит он мух  в новый чудо сачок.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48680"/>
            <a:ext cx="2863742" cy="163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26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620688"/>
            <a:ext cx="698477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Пауки – удивительные существа. Эти искусные ткачи могут производить шёлковые нити, прочностью как стальная проволока, и плести из них кружевную паутину.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4824"/>
            <a:ext cx="7488833" cy="433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66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53076"/>
          </a:xfrm>
        </p:spPr>
        <p:txBody>
          <a:bodyPr/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Материал для паутины образуется в особых железах, расположенных в задней части брюшка, и выделяется паутинными бородавками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2276872"/>
            <a:ext cx="7125112" cy="3619389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67086"/>
            <a:ext cx="7344816" cy="471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917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20689"/>
            <a:ext cx="7125113" cy="936104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Когда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паук перемещается, он непрерывно выделяет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паутину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которую,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время от времени прикрепляет к поверхностям, по которым проходит. 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2060847"/>
            <a:ext cx="3706573" cy="37979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72816"/>
            <a:ext cx="6408712" cy="441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40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Формы паутин  разнообразны и часто очень красивы.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Давайте рассмотрим это чудо природы.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859340"/>
            <a:ext cx="3346533" cy="358588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859340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38072"/>
            <a:ext cx="691276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18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Одну из самых красивых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сетей,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плетет паук вида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Агриопа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1807361"/>
            <a:ext cx="3058501" cy="4051437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272808" cy="4914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55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А,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пауков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рода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Фронтинелла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паутинка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напоминает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блюдце.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988840"/>
            <a:ext cx="2808312" cy="38354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7"/>
            <a:ext cx="7128792" cy="4455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28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269</TotalTime>
  <Words>226</Words>
  <Application>Microsoft Office PowerPoint</Application>
  <PresentationFormat>Экран (4:3)</PresentationFormat>
  <Paragraphs>35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Spring</vt:lpstr>
      <vt:lpstr>Это чудо паутинка!</vt:lpstr>
      <vt:lpstr>Цели: </vt:lpstr>
      <vt:lpstr>Презентация PowerPoint</vt:lpstr>
      <vt:lpstr>Презентация PowerPoint</vt:lpstr>
      <vt:lpstr>Материал для паутины образуется в особых железах, расположенных в задней части брюшка, и выделяется паутинными бородавками</vt:lpstr>
      <vt:lpstr> Когда паук перемещается, он непрерывно выделяет паутину которую,  время от времени прикрепляет к поверхностям, по которым проходит.  </vt:lpstr>
      <vt:lpstr>Формы паутин  разнообразны и часто очень красивы. Давайте рассмотрим это чудо природы. </vt:lpstr>
      <vt:lpstr>Одну из самых красивых сетей, плетет паук вида Агриопа.  </vt:lpstr>
      <vt:lpstr>А,  у пауков рода Фронтинелла паутинка напоминает  блюдце.</vt:lpstr>
      <vt:lpstr>Паутина  пауков-кругопрядов, похожа на  царскую одежду расшитую бисером.</vt:lpstr>
      <vt:lpstr> У паука - волка, паутина похожа на норку животных. </vt:lpstr>
      <vt:lpstr>Необычная форма паутины  у паука – гладиатора.</vt:lpstr>
      <vt:lpstr>Паук - крестовик , который обитает в нашем крае. плетёт паутину, форма которой напоминает гамак. . </vt:lpstr>
      <vt:lpstr>Водяной паук - серебрянка, плетет паутину, похожую на колокол. </vt:lpstr>
      <vt:lpstr>Трудно полюбить пауков. Но пауки полезны людям – они уничтожают насекомых-вредителей и разносчиков болезней.  А  помогает им в этом - паутинка.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43</cp:revision>
  <dcterms:created xsi:type="dcterms:W3CDTF">2017-03-14T15:32:50Z</dcterms:created>
  <dcterms:modified xsi:type="dcterms:W3CDTF">2019-12-12T16:33:34Z</dcterms:modified>
</cp:coreProperties>
</file>