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76" r:id="rId2"/>
    <p:sldId id="261" r:id="rId3"/>
    <p:sldId id="274" r:id="rId4"/>
    <p:sldId id="284" r:id="rId5"/>
    <p:sldId id="281" r:id="rId6"/>
    <p:sldId id="280" r:id="rId7"/>
    <p:sldId id="278" r:id="rId8"/>
    <p:sldId id="272" r:id="rId9"/>
    <p:sldId id="277" r:id="rId10"/>
    <p:sldId id="279" r:id="rId11"/>
    <p:sldId id="269" r:id="rId12"/>
    <p:sldId id="282" r:id="rId13"/>
    <p:sldId id="268" r:id="rId14"/>
    <p:sldId id="256" r:id="rId15"/>
    <p:sldId id="260" r:id="rId16"/>
    <p:sldId id="258" r:id="rId17"/>
    <p:sldId id="262" r:id="rId18"/>
    <p:sldId id="263" r:id="rId19"/>
    <p:sldId id="259" r:id="rId20"/>
    <p:sldId id="283" r:id="rId21"/>
    <p:sldId id="273" r:id="rId22"/>
    <p:sldId id="270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3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24" autoAdjust="0"/>
  </p:normalViewPr>
  <p:slideViewPr>
    <p:cSldViewPr>
      <p:cViewPr>
        <p:scale>
          <a:sx n="71" d="100"/>
          <a:sy n="71" d="100"/>
        </p:scale>
        <p:origin x="-135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6F17B-1ABF-4EB0-A707-86AEDC526162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C38AA-8E98-4697-83C4-E1D0EBEE12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A516A-EA5A-4639-95C6-0B5F7D9D3F25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7252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A516A-EA5A-4639-95C6-0B5F7D9D3F2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273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7;&#1088;&#1086;&#1077;&#1082;&#1090;%20&#1082;%209%20&#1084;&#1072;&#1103;\&#1054;&#1092;&#1080;&#1094;&#1077;&#1088;&#1099;%20-%20&#1054;&#1090;%20&#1075;&#1077;&#1088;&#1086;&#1077;&#1074;%20&#1073;&#1099;&#1083;&#1099;&#1093;%20&#1074;&#1088;&#1077;&#1084;&#1077;&#1085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40ba31db9be324a399944305af0cb03-800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Офицеры - От героев былых време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Рисунок 1" descr="img1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3" name="Рисунок 2" descr="беловицкая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7290" y="571480"/>
              <a:ext cx="2786082" cy="4643470"/>
            </a:xfrm>
            <a:prstGeom prst="rect">
              <a:avLst/>
            </a:prstGeom>
          </p:spPr>
        </p:pic>
        <p:pic>
          <p:nvPicPr>
            <p:cNvPr id="4" name="Рисунок 3" descr="беловицкая 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15206" y="3714752"/>
              <a:ext cx="1643056" cy="2190742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929190" y="1428736"/>
              <a:ext cx="392909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err="1" smtClean="0">
                  <a:solidFill>
                    <a:schemeClr val="bg1"/>
                  </a:solidFill>
                </a:rPr>
                <a:t>Вязьмикина</a:t>
              </a:r>
              <a:r>
                <a:rPr lang="ru-RU" b="1" dirty="0" smtClean="0">
                  <a:solidFill>
                    <a:schemeClr val="bg1"/>
                  </a:solidFill>
                </a:rPr>
                <a:t> Анастасия Дмитриевна. </a:t>
              </a:r>
            </a:p>
            <a:p>
              <a:r>
                <a:rPr lang="ru-RU" b="1" dirty="0" smtClean="0">
                  <a:solidFill>
                    <a:schemeClr val="bg1"/>
                  </a:solidFill>
                </a:rPr>
                <a:t>Работала в колхозе, помогала раненым в госпитале, рыла окопы. Труженик тыла. Награждена орденом.</a:t>
              </a:r>
              <a:endParaRPr lang="ru-RU" dirty="0"/>
            </a:p>
          </p:txBody>
        </p:sp>
      </p:grpSp>
    </p:spTree>
  </p:cSld>
  <p:clrMapOvr>
    <a:masterClrMapping/>
  </p:clrMapOvr>
  <p:transition advTm="441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" name="Рисунок 19" descr="img1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28" y="571480"/>
              <a:ext cx="2714644" cy="4643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000628" y="785794"/>
              <a:ext cx="2744542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black"/>
                  </a:solidFill>
                </a:rPr>
                <a:t>Василий Михайлович </a:t>
              </a:r>
              <a:r>
                <a:rPr lang="ru-RU" sz="2000" b="1" dirty="0" err="1" smtClean="0">
                  <a:solidFill>
                    <a:prstClr val="black"/>
                  </a:solidFill>
                </a:rPr>
                <a:t>Богданенко</a:t>
              </a:r>
              <a:endParaRPr lang="ru-RU" sz="20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prstClr val="black"/>
                  </a:solidFill>
                </a:rPr>
                <a:t>10.04.1921-13.06.2002</a:t>
              </a:r>
            </a:p>
            <a:p>
              <a:pPr algn="ctr"/>
              <a:r>
                <a:rPr lang="ru-RU" sz="2000" b="1" dirty="0" smtClean="0">
                  <a:solidFill>
                    <a:prstClr val="black"/>
                  </a:solidFill>
                </a:rPr>
                <a:t>Старшина погранвойска НКВД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286248" y="2786058"/>
              <a:ext cx="450059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Был  призван в армию в 1940 году в возрасте 19 лет, после чего сразу попал на фронт. Воевал на Кавказе в погранвойсках</a:t>
              </a:r>
              <a:r>
                <a:rPr lang="ru-RU" dirty="0">
                  <a:solidFill>
                    <a:schemeClr val="bg1"/>
                  </a:solidFill>
                </a:rPr>
                <a:t>. </a:t>
              </a:r>
            </a:p>
            <a:p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10413376"/>
      </p:ext>
    </p:extLst>
  </p:cSld>
  <p:clrMapOvr>
    <a:masterClrMapping/>
  </p:clrMapOvr>
  <p:transition advTm="4633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Рисунок 2" descr="подложка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Рисунок 3" descr="блинов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8728" y="571480"/>
              <a:ext cx="2714644" cy="464347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857753" y="1071546"/>
              <a:ext cx="3857652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Филиппова Мария Васильевна. В 1942 попала в оккупацию,  как и большинство работоспособного населения была угнана в Германию. Работала на оружейном заводе. Потом попала в дом немецкого начальника, ее научили шить, готовить. После освобождения города </a:t>
              </a:r>
              <a:r>
                <a:rPr lang="ru-RU" b="1" dirty="0" err="1" smtClean="0">
                  <a:solidFill>
                    <a:schemeClr val="bg1"/>
                  </a:solidFill>
                </a:rPr>
                <a:t>Франкфуркт</a:t>
              </a:r>
              <a:r>
                <a:rPr lang="ru-RU" b="1" dirty="0" smtClean="0">
                  <a:solidFill>
                    <a:schemeClr val="bg1"/>
                  </a:solidFill>
                </a:rPr>
                <a:t> попала к партизанам.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Tm="435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7" name="Рисунок 16" descr="img1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28" y="571480"/>
              <a:ext cx="2670371" cy="4643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857752" y="285728"/>
              <a:ext cx="3528392" cy="190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prstClr val="black"/>
                  </a:solidFill>
                </a:rPr>
                <a:t>Емельян </a:t>
              </a:r>
              <a:r>
                <a:rPr lang="ru-RU" sz="2000" b="1" dirty="0">
                  <a:solidFill>
                    <a:prstClr val="black"/>
                  </a:solidFill>
                </a:rPr>
                <a:t>Семёнович </a:t>
              </a:r>
              <a:r>
                <a:rPr lang="ru-RU" sz="2000" b="1" dirty="0" err="1">
                  <a:solidFill>
                    <a:prstClr val="black"/>
                  </a:solidFill>
                </a:rPr>
                <a:t>Деркаченко</a:t>
              </a:r>
              <a:r>
                <a:rPr lang="ru-RU" sz="2000" b="1" dirty="0">
                  <a:solidFill>
                    <a:prstClr val="black"/>
                  </a:solidFill>
                </a:rPr>
                <a:t> </a:t>
              </a:r>
              <a:endParaRPr lang="ru-RU" sz="2000" b="1" dirty="0" smtClean="0">
                <a:solidFill>
                  <a:prstClr val="black"/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prstClr val="black"/>
                  </a:solidFill>
                </a:rPr>
                <a:t>1906-1978</a:t>
              </a:r>
            </a:p>
            <a:p>
              <a:pPr algn="ctr"/>
              <a:r>
                <a:rPr lang="ru-RU" sz="1600" b="1" dirty="0" smtClean="0">
                  <a:solidFill>
                    <a:prstClr val="black"/>
                  </a:solidFill>
                </a:rPr>
                <a:t>Ефрейтор </a:t>
              </a:r>
              <a:r>
                <a:rPr lang="ru-RU" sz="1400" b="1" dirty="0" smtClean="0">
                  <a:solidFill>
                    <a:prstClr val="black"/>
                  </a:solidFill>
                </a:rPr>
                <a:t> </a:t>
              </a:r>
              <a:endParaRPr lang="ru-RU" sz="1400" b="1" dirty="0">
                <a:solidFill>
                  <a:prstClr val="black"/>
                </a:solidFill>
              </a:endParaRPr>
            </a:p>
            <a:p>
              <a:pPr algn="ctr"/>
              <a:r>
                <a:rPr lang="ru-RU" sz="1400" b="1" dirty="0">
                  <a:solidFill>
                    <a:prstClr val="black"/>
                  </a:solidFill>
                </a:rPr>
                <a:t>Шофёр 35 Отдельного Моторизованного Понтонно-Мостового Таманского  Ордена Александра Невского Батальона.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29124" y="2571744"/>
              <a:ext cx="435675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За героическую переправу 14 апреля 1945</a:t>
              </a:r>
            </a:p>
            <a:p>
              <a:r>
                <a:rPr lang="ru-RU" b="1" dirty="0">
                  <a:solidFill>
                    <a:schemeClr val="bg1"/>
                  </a:solidFill>
                </a:rPr>
                <a:t>при форсировании реки Дунай  в районе </a:t>
              </a:r>
              <a:r>
                <a:rPr lang="ru-RU" b="1" dirty="0" err="1">
                  <a:solidFill>
                    <a:schemeClr val="bg1"/>
                  </a:solidFill>
                </a:rPr>
                <a:t>Клостернойбург</a:t>
              </a:r>
              <a:r>
                <a:rPr lang="ru-RU" b="1" dirty="0">
                  <a:solidFill>
                    <a:schemeClr val="bg1"/>
                  </a:solidFill>
                </a:rPr>
                <a:t>. Приказом №: 115/н От: 20.05.1945 награждён Орденом «Красная звезда</a:t>
              </a:r>
              <a:r>
                <a:rPr lang="ru-RU" dirty="0">
                  <a:solidFill>
                    <a:schemeClr val="bg1"/>
                  </a:solidFill>
                </a:rPr>
                <a:t>».</a:t>
              </a:r>
            </a:p>
            <a:p>
              <a:endParaRPr lang="ru-RU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Tm="447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Рисунок 6" descr="img1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4429124" y="357166"/>
              <a:ext cx="3929058" cy="40318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Данилин Юрий Николаевич    03.08.1925 г.р. был призван в ряды советской армии в качестве добровольца, в возрасте 17 лет. На фронт попал в 1942 году в должности командира роты. В 1943 году в бою подорвал 3 танка после чего был тяжело ранен. Раненным был найден на болоте солдатами. После прохождения лечения был переведён в штаб в 1944 году и в дальнейшем проходил службу в штабе. </a:t>
              </a:r>
            </a:p>
            <a:p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   </a:t>
              </a:r>
            </a:p>
            <a:p>
              <a:endPara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 Данилина Мария Михайловна 10.04.1928 г.р. Была тыловиком, помогала вывозить раненых с фронта</a:t>
              </a:r>
              <a:r>
                <a:rPr lang="ru-RU" b="1" dirty="0" smtClean="0">
                  <a:solidFill>
                    <a:schemeClr val="bg1"/>
                  </a:solidFill>
                </a:rPr>
                <a:t>.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4" name="Рисунок 3" descr="IMG_20200410_222940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57290" y="571480"/>
              <a:ext cx="2786082" cy="2143140"/>
            </a:xfrm>
            <a:prstGeom prst="rect">
              <a:avLst/>
            </a:prstGeom>
          </p:spPr>
        </p:pic>
        <p:pic>
          <p:nvPicPr>
            <p:cNvPr id="5" name="Рисунок 4" descr="довженко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8728" y="2714620"/>
              <a:ext cx="2714644" cy="2523611"/>
            </a:xfrm>
            <a:prstGeom prst="rect">
              <a:avLst/>
            </a:prstGeom>
          </p:spPr>
        </p:pic>
      </p:grpSp>
    </p:spTree>
  </p:cSld>
  <p:clrMapOvr>
    <a:masterClrMapping/>
  </p:clrMapOvr>
  <p:transition advTm="413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Рисунок 4" descr="img1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2" name="Рисунок 1" descr="березовский 1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728" y="571480"/>
              <a:ext cx="2709003" cy="4643470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4929190" y="500042"/>
              <a:ext cx="4000496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Кулагин Алексей Яковлевич родился 30.07.1923 г. Когда началась война ему было 18 лет, на фронт его призвали спустя год после начала войны в возрасте 19 лет. Служил прадедушка в звании Гвардии Красноармеец, старший телефонист 2 дивизиона 62 Гвардейского минометного Запорожского Краснознаменного полка. </a:t>
              </a:r>
            </a:p>
          </p:txBody>
        </p:sp>
        <p:pic>
          <p:nvPicPr>
            <p:cNvPr id="4" name="Рисунок 3" descr="березовский 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86380" y="2428868"/>
              <a:ext cx="2703625" cy="2978577"/>
            </a:xfrm>
            <a:prstGeom prst="rect">
              <a:avLst/>
            </a:prstGeom>
          </p:spPr>
        </p:pic>
      </p:grpSp>
    </p:spTree>
  </p:cSld>
  <p:clrMapOvr>
    <a:masterClrMapping/>
  </p:clrMapOvr>
  <p:transition advTm="429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Рисунок 7" descr="img1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4286248" y="285728"/>
              <a:ext cx="4572000" cy="267765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Шевченко Виктор Пантелеевич. Год рождения 1923. Год смерти 1944. </a:t>
              </a:r>
              <a:b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Лейтенант, летчик эскадрилья, ВВС. Выполнял самые сложные задачи по разведке и сопровождению ударной авиации. Был бесстрашным летчиком. Им было проведено 18 воздушных боев, в которых лично сбито три самолета противника.</a:t>
              </a:r>
              <a:b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За совершенные подвиги и отвагу, был предоставлен отпуск. Но перед отпуском был совершен последний полет (подменял напарника) и был сбит противником. </a:t>
              </a:r>
              <a:b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 г. Мурманск есть обелиск с его фамилией. </a:t>
              </a:r>
              <a:endPara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" name="Рисунок 2" descr="зубенко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86644" y="3643314"/>
              <a:ext cx="1500166" cy="1361691"/>
            </a:xfrm>
            <a:prstGeom prst="rect">
              <a:avLst/>
            </a:prstGeom>
          </p:spPr>
        </p:pic>
        <p:pic>
          <p:nvPicPr>
            <p:cNvPr id="6" name="Рисунок 5" descr="зуб 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8728" y="571480"/>
              <a:ext cx="2719109" cy="4643470"/>
            </a:xfrm>
            <a:prstGeom prst="rect">
              <a:avLst/>
            </a:prstGeom>
          </p:spPr>
        </p:pic>
      </p:grpSp>
    </p:spTree>
  </p:cSld>
  <p:clrMapOvr>
    <a:masterClrMapping/>
  </p:clrMapOvr>
  <p:transition advTm="4352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Рисунок 3" descr="img1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3" name="Рисунок 2" descr="шарапов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8728" y="571480"/>
              <a:ext cx="2714644" cy="464347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143504" y="1285860"/>
              <a:ext cx="328614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Парусин Иван Андреевич. Пропал без вести  в сентябре 1943 года.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Tm="4353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6248" y="642918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Толкачев Михаил Евгеньевич  </a:t>
            </a:r>
            <a:r>
              <a:rPr lang="ru-RU" sz="1400" b="1" dirty="0" smtClean="0">
                <a:solidFill>
                  <a:schemeClr val="bg1"/>
                </a:solidFill>
              </a:rPr>
              <a:t>КОРСУНКА,МЕСЯЦ ВОЕВАЛ,ПОЛУЧИЛ РАНЕНИЕ В НОГУ И ЕГО КОМИСОВАЛИ</a:t>
            </a:r>
            <a:r>
              <a:rPr lang="ru-RU" b="1" dirty="0" smtClean="0">
                <a:solidFill>
                  <a:schemeClr val="bg1"/>
                </a:solidFill>
              </a:rPr>
              <a:t>.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исунок 2" descr="WhatsApp Image 2020-04-08 at 18.48.3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571480"/>
            <a:ext cx="2667002" cy="4643470"/>
          </a:xfrm>
          <a:prstGeom prst="rect">
            <a:avLst/>
          </a:prstGeom>
        </p:spPr>
      </p:pic>
    </p:spTree>
  </p:cSld>
  <p:clrMapOvr>
    <a:masterClrMapping/>
  </p:clrMapOvr>
  <p:transition advTm="416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Рисунок 6" descr="img1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4357686" y="1285860"/>
              <a:ext cx="4572000" cy="129266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Пчелин Михаил Яковлевич  19.11.1911-10.05.1992 родился с. Сужено Ростовской обл. Где воевал не известно, не рассказывал. Единственно известно был в плену</a:t>
              </a:r>
              <a:r>
                <a:rPr lang="ru-RU" b="1" dirty="0" smtClean="0">
                  <a:solidFill>
                    <a:schemeClr val="bg1"/>
                  </a:solidFill>
                </a:rPr>
                <a:t>. Награжден Орденом Отечественной войны </a:t>
              </a:r>
              <a:r>
                <a:rPr lang="en-US" b="1" dirty="0" smtClean="0">
                  <a:solidFill>
                    <a:schemeClr val="bg1"/>
                  </a:solidFill>
                </a:rPr>
                <a:t>II </a:t>
              </a:r>
              <a:r>
                <a:rPr lang="ru-RU" b="1" dirty="0" smtClean="0">
                  <a:solidFill>
                    <a:schemeClr val="bg1"/>
                  </a:solidFill>
                </a:rPr>
                <a:t> степени.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4" name="Рисунок 3" descr="тенеков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728" y="571480"/>
              <a:ext cx="2652104" cy="4643470"/>
            </a:xfrm>
            <a:prstGeom prst="rect">
              <a:avLst/>
            </a:prstGeom>
          </p:spPr>
        </p:pic>
      </p:grpSp>
    </p:spTree>
  </p:cSld>
  <p:clrMapOvr>
    <a:masterClrMapping/>
  </p:clrMapOvr>
  <p:transition advTm="463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Рисунок 5" descr="img1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4286248" y="1142984"/>
              <a:ext cx="4572000" cy="258532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Савватеев</a:t>
              </a:r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Александр Иванович 1917 г.р.</a:t>
              </a:r>
            </a:p>
            <a:p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Место рождения: Куйбышевская обл., </a:t>
              </a:r>
              <a:r>
                <a:rPr lang="ru-RU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Вешкаймский</a:t>
              </a:r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р-н, с. Чуфарово</a:t>
              </a:r>
            </a:p>
            <a:p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Призывался: __.09.1938 года, Ульяновский РВК, Куйбышевская обл., Ульяновский р-н</a:t>
              </a:r>
            </a:p>
            <a:p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Звание: сержант , командир отделения</a:t>
              </a:r>
            </a:p>
            <a:p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Место службы: 204 часть </a:t>
              </a:r>
            </a:p>
            <a:p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__.03.1943 </a:t>
              </a:r>
              <a:r>
                <a:rPr lang="ru-RU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г. пропал без вести</a:t>
              </a:r>
              <a:endPara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" name="Рисунок 4" descr="береза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28728" y="571480"/>
              <a:ext cx="2733792" cy="4643470"/>
            </a:xfrm>
            <a:prstGeom prst="rect">
              <a:avLst/>
            </a:prstGeom>
          </p:spPr>
        </p:pic>
      </p:grpSp>
    </p:spTree>
  </p:cSld>
  <p:clrMapOvr>
    <a:masterClrMapping/>
  </p:clrMapOvr>
  <p:transition advTm="474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Рисунок 1" descr="подложка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Рисунок 3" descr="IMG-20200421-WA0006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6494" y="571480"/>
              <a:ext cx="2716878" cy="4643470"/>
            </a:xfrm>
            <a:prstGeom prst="rect">
              <a:avLst/>
            </a:prstGeom>
          </p:spPr>
        </p:pic>
        <p:pic>
          <p:nvPicPr>
            <p:cNvPr id="5" name="Рисунок 4" descr="IMG-20200421-WA000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0892" y="3500438"/>
              <a:ext cx="1607336" cy="214311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72000" y="1357298"/>
              <a:ext cx="35719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err="1" smtClean="0">
                  <a:solidFill>
                    <a:schemeClr val="bg1"/>
                  </a:solidFill>
                </a:rPr>
                <a:t>Климовцов</a:t>
              </a:r>
              <a:r>
                <a:rPr lang="ru-RU" b="1" dirty="0" smtClean="0">
                  <a:solidFill>
                    <a:schemeClr val="bg1"/>
                  </a:solidFill>
                </a:rPr>
                <a:t> Григорий Яковлевич. </a:t>
              </a:r>
            </a:p>
            <a:p>
              <a:r>
                <a:rPr lang="ru-RU" b="1" dirty="0" smtClean="0">
                  <a:solidFill>
                    <a:schemeClr val="bg1"/>
                  </a:solidFill>
                </a:rPr>
                <a:t>Служил в стрелковом полку, был дважды ранен, был в плену. Награжден  Орденом Красной звезды дважды.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Tm="4742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Рисунок 2" descr="img1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Рисунок 3" descr="яковенко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93009" y="571480"/>
              <a:ext cx="2732486" cy="471490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714876" y="1071546"/>
              <a:ext cx="32147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Коваленко Максим Никифорович. Старший лейтенант, , командир батареи.</a:t>
              </a:r>
              <a:r>
                <a:rPr lang="ru-RU" dirty="0" smtClean="0"/>
                <a:t>..</a:t>
              </a:r>
              <a:endParaRPr lang="ru-RU" dirty="0"/>
            </a:p>
          </p:txBody>
        </p:sp>
      </p:grpSp>
    </p:spTree>
  </p:cSld>
  <p:clrMapOvr>
    <a:masterClrMapping/>
  </p:clrMapOvr>
  <p:transition advTm="11809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Рисунок 3" descr="img1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214942" y="1285860"/>
              <a:ext cx="328614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err="1" smtClean="0">
                  <a:solidFill>
                    <a:schemeClr val="bg1"/>
                  </a:solidFill>
                </a:rPr>
                <a:t>Гринь</a:t>
              </a:r>
              <a:r>
                <a:rPr lang="ru-RU" b="1" dirty="0" smtClean="0">
                  <a:solidFill>
                    <a:schemeClr val="bg1"/>
                  </a:solidFill>
                </a:rPr>
                <a:t> Павел Степанович. 1919 года</a:t>
              </a:r>
            </a:p>
            <a:p>
              <a:r>
                <a:rPr lang="ru-RU" b="1" dirty="0" smtClean="0">
                  <a:solidFill>
                    <a:schemeClr val="bg1"/>
                  </a:solidFill>
                </a:rPr>
                <a:t>Рождения. Родом из села Малые </a:t>
              </a:r>
              <a:r>
                <a:rPr lang="ru-RU" b="1" dirty="0" err="1" smtClean="0">
                  <a:solidFill>
                    <a:schemeClr val="bg1"/>
                  </a:solidFill>
                </a:rPr>
                <a:t>Чувичи</a:t>
              </a:r>
              <a:r>
                <a:rPr lang="ru-RU" b="1" dirty="0" smtClean="0">
                  <a:solidFill>
                    <a:schemeClr val="bg1"/>
                  </a:solidFill>
                </a:rPr>
                <a:t>, республика Беларусь. 1942 призван на фронт. В 1943 году пропал без вести</a:t>
              </a:r>
              <a:r>
                <a:rPr lang="ru-RU" dirty="0" smtClean="0">
                  <a:solidFill>
                    <a:schemeClr val="bg1"/>
                  </a:solidFill>
                </a:rPr>
                <a:t>.</a:t>
              </a:r>
            </a:p>
            <a:p>
              <a:endParaRPr lang="ru-RU" dirty="0"/>
            </a:p>
          </p:txBody>
        </p:sp>
        <p:pic>
          <p:nvPicPr>
            <p:cNvPr id="8" name="Рисунок 7" descr="Vozlozhenie_22_iyunya_Pamyatnik_22_06_19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7290" y="571480"/>
              <a:ext cx="2778027" cy="4643470"/>
            </a:xfrm>
            <a:prstGeom prst="rect">
              <a:avLst/>
            </a:prstGeom>
          </p:spPr>
        </p:pic>
      </p:grpSp>
    </p:spTree>
  </p:cSld>
  <p:clrMapOvr>
    <a:masterClrMapping/>
  </p:clrMapOvr>
  <p:transition advTm="4181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икто не забыт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Tm="2823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Рисунок 1" descr="img1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714876" y="1214422"/>
              <a:ext cx="30003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Она работала на хлопковых полях, делала вату для фронта. Во время войны ей было 13 лет.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5" name="Рисунок 4" descr="аня к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7290" y="571480"/>
              <a:ext cx="2786082" cy="464347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714876" y="500042"/>
              <a:ext cx="250033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Богатова Валентина Николаевна</a:t>
              </a:r>
              <a:r>
                <a:rPr lang="ru-RU" dirty="0" smtClean="0"/>
                <a:t>.</a:t>
              </a:r>
              <a:endParaRPr lang="ru-RU" dirty="0"/>
            </a:p>
          </p:txBody>
        </p:sp>
      </p:grpSp>
    </p:spTree>
  </p:cSld>
  <p:clrMapOvr>
    <a:masterClrMapping/>
  </p:clrMapOvr>
  <p:transition advTm="4571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длож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дия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555582"/>
            <a:ext cx="2714644" cy="4659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2066" y="1357298"/>
            <a:ext cx="3786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Рязанцева Анна Тарасовна. В 1943 году призвана в ряды Красной Армии.. Прошла от Ростова-на-Дону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до Берлина. Была связистом, затем швеей. Награждена орденом Отечественной Войны, медалью За взятие Берлина.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441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6715148"/>
            <a:chOff x="0" y="0"/>
            <a:chExt cx="9144000" cy="6715148"/>
          </a:xfrm>
        </p:grpSpPr>
        <p:pic>
          <p:nvPicPr>
            <p:cNvPr id="2" name="Рисунок 1" descr="img1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715148"/>
            </a:xfrm>
            <a:prstGeom prst="rect">
              <a:avLst/>
            </a:prstGeom>
          </p:spPr>
        </p:pic>
        <p:pic>
          <p:nvPicPr>
            <p:cNvPr id="3" name="Рисунок 2" descr="рыбкин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8728" y="571480"/>
              <a:ext cx="2714644" cy="450059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857752" y="1071546"/>
              <a:ext cx="400052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Стрельченко Василий Ильич. 13.06.1914-06.04.1980. место службы 271 </a:t>
              </a:r>
              <a:r>
                <a:rPr lang="ru-RU" b="1" dirty="0" err="1" smtClean="0">
                  <a:solidFill>
                    <a:schemeClr val="bg1"/>
                  </a:solidFill>
                </a:rPr>
                <a:t>с.д</a:t>
              </a:r>
              <a:r>
                <a:rPr lang="ru-RU" b="1" dirty="0" smtClean="0">
                  <a:solidFill>
                    <a:schemeClr val="bg1"/>
                  </a:solidFill>
                </a:rPr>
                <a:t> СКФ. Старший сержант. Помощник командира пулеметного взвода. Награжден орденом Красной Звезды</a:t>
              </a:r>
              <a:r>
                <a:rPr lang="ru-RU" dirty="0" smtClean="0"/>
                <a:t>.</a:t>
              </a:r>
              <a:endParaRPr lang="ru-RU" dirty="0"/>
            </a:p>
          </p:txBody>
        </p:sp>
      </p:grpSp>
    </p:spTree>
  </p:cSld>
  <p:clrMapOvr>
    <a:masterClrMapping/>
  </p:clrMapOvr>
  <p:transition advTm="427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Рисунок 2" descr="img1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Рисунок 3" descr="Vozlozhenie_22_iyunya_Pamyatnik_22_06_19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7290" y="571480"/>
              <a:ext cx="2778027" cy="464347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572000" y="1674674"/>
              <a:ext cx="446449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err="1" smtClean="0">
                  <a:solidFill>
                    <a:schemeClr val="bg1"/>
                  </a:solidFill>
                </a:rPr>
                <a:t>Шулаев</a:t>
              </a:r>
              <a:r>
                <a:rPr lang="ru-RU" b="1" dirty="0" smtClean="0">
                  <a:solidFill>
                    <a:schemeClr val="bg1"/>
                  </a:solidFill>
                </a:rPr>
                <a:t> Владимир Михайлович.</a:t>
              </a: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Родился 26.06.1924 в Ростове-на –Дону.</a:t>
              </a:r>
            </a:p>
            <a:p>
              <a:pPr algn="ctr"/>
              <a:endParaRPr lang="ru-RU" b="1" dirty="0">
                <a:solidFill>
                  <a:schemeClr val="bg1"/>
                </a:solidFill>
              </a:endParaRPr>
            </a:p>
            <a:p>
              <a:pPr algn="ctr"/>
              <a:endParaRPr lang="ru-RU" b="1" dirty="0">
                <a:solidFill>
                  <a:schemeClr val="bg1"/>
                </a:solidFill>
              </a:endParaRPr>
            </a:p>
            <a:p>
              <a:pPr algn="ctr"/>
              <a:r>
                <a:rPr lang="ru-RU" b="1" dirty="0" smtClean="0">
                  <a:solidFill>
                    <a:schemeClr val="bg1"/>
                  </a:solidFill>
                </a:rPr>
                <a:t>Воевал на корабле моряком, после гибели корабля продолжил службу в пехотных войсках.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776" t="6393" r="35675" b="59559"/>
            <a:stretch/>
          </p:blipFill>
          <p:spPr>
            <a:xfrm>
              <a:off x="1144698" y="409688"/>
              <a:ext cx="3139270" cy="4929144"/>
            </a:xfrm>
            <a:prstGeom prst="rect">
              <a:avLst/>
            </a:prstGeom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921" y="4293096"/>
              <a:ext cx="1820738" cy="121382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Tm="449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Рисунок 1" descr="img1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3" name="Рисунок 2" descr="михайлусова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8728" y="571480"/>
              <a:ext cx="2714644" cy="464347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929190" y="1214422"/>
              <a:ext cx="364333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err="1" smtClean="0">
                  <a:solidFill>
                    <a:schemeClr val="bg1"/>
                  </a:solidFill>
                </a:rPr>
                <a:t>Михайлусов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 Иван Савельевич. Старшина, командир танка. Дошел до Японии. Награжден орденом ВОВ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II </a:t>
              </a:r>
              <a:r>
                <a:rPr lang="ru-RU" sz="2400" b="1" dirty="0" smtClean="0">
                  <a:solidFill>
                    <a:schemeClr val="bg1"/>
                  </a:solidFill>
                </a:rPr>
                <a:t>степени.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Tm="4633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Рисунок 2" descr="img1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2" name="Рисунок 1" descr="WhatsApp Image 2020-04-08 at 18.48.52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8728" y="571480"/>
              <a:ext cx="2730505" cy="4572032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000628" y="1214422"/>
              <a:ext cx="38576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Толкачева </a:t>
              </a:r>
              <a:r>
                <a:rPr lang="ru-RU" b="1" dirty="0" err="1" smtClean="0">
                  <a:solidFill>
                    <a:schemeClr val="bg1"/>
                  </a:solidFill>
                </a:rPr>
                <a:t>Милания</a:t>
              </a:r>
              <a:r>
                <a:rPr lang="ru-RU" b="1" dirty="0" smtClean="0">
                  <a:solidFill>
                    <a:schemeClr val="bg1"/>
                  </a:solidFill>
                </a:rPr>
                <a:t>  Ивановна. Труженица тыла. Работала в колхозе, выращивала хлеб для фронта.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Tm="432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Рисунок 1" descr="img14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3" name="Рисунок 2" descr="дед (2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57290" y="500042"/>
              <a:ext cx="2755363" cy="471490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857752" y="1214422"/>
              <a:ext cx="36433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err="1" smtClean="0">
                  <a:solidFill>
                    <a:schemeClr val="bg1"/>
                  </a:solidFill>
                </a:rPr>
                <a:t>Макалов</a:t>
              </a:r>
              <a:r>
                <a:rPr lang="ru-RU" b="1" dirty="0" smtClean="0">
                  <a:solidFill>
                    <a:schemeClr val="bg1"/>
                  </a:solidFill>
                </a:rPr>
                <a:t> </a:t>
              </a:r>
              <a:r>
                <a:rPr lang="ru-RU" b="1" dirty="0" err="1" smtClean="0">
                  <a:solidFill>
                    <a:schemeClr val="bg1"/>
                  </a:solidFill>
                </a:rPr>
                <a:t>Сафрон</a:t>
              </a:r>
              <a:r>
                <a:rPr lang="ru-RU" b="1" dirty="0" smtClean="0">
                  <a:solidFill>
                    <a:schemeClr val="bg1"/>
                  </a:solidFill>
                </a:rPr>
                <a:t> Федорович. Работал на авиационном заводе. Получил медаль « За доблестный труд в тылу»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Tm="4103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361</TotalTime>
  <Words>508</Words>
  <PresentationFormat>Экран (4:3)</PresentationFormat>
  <Paragraphs>51</Paragraphs>
  <Slides>23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Игорь</cp:lastModifiedBy>
  <cp:revision>42</cp:revision>
  <dcterms:created xsi:type="dcterms:W3CDTF">2020-04-12T11:42:40Z</dcterms:created>
  <dcterms:modified xsi:type="dcterms:W3CDTF">2020-04-21T12:26:59Z</dcterms:modified>
</cp:coreProperties>
</file>