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70" r:id="rId3"/>
    <p:sldId id="283" r:id="rId4"/>
    <p:sldId id="273" r:id="rId5"/>
    <p:sldId id="274" r:id="rId6"/>
    <p:sldId id="275" r:id="rId7"/>
    <p:sldId id="277" r:id="rId8"/>
    <p:sldId id="278" r:id="rId9"/>
    <p:sldId id="279" r:id="rId10"/>
    <p:sldId id="281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47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43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5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9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7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7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2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DB63-0385-4C2F-ABAB-49A85D6F647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242430-B653-4BA9-89C3-1345908F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5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3" y="237506"/>
            <a:ext cx="9604560" cy="16674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«Чтим народные традиции!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5" y="1071253"/>
            <a:ext cx="7251865" cy="5438899"/>
          </a:xfrm>
        </p:spPr>
      </p:pic>
    </p:spTree>
    <p:extLst>
      <p:ext uri="{BB962C8B-B14F-4D97-AF65-F5344CB8AC3E}">
        <p14:creationId xmlns:p14="http://schemas.microsoft.com/office/powerpoint/2010/main" val="4034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221" y="617517"/>
            <a:ext cx="8478982" cy="9619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Воскресенье. «Проводы Масленицы»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8951" y="1425040"/>
            <a:ext cx="4853049" cy="5248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финальный день масленичной недели. В воскресенье торжественно сжигали соломенное чучело Масленицы.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называется Прощеным, и по сей день жива традиция просить прощения у близких за случайные обиды.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" y="1598653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605642"/>
            <a:ext cx="9109364" cy="1085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весело и  задорно мы встречаем Масленицу в нашей школе.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1" y="1835344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9" y="2628591"/>
            <a:ext cx="5639212" cy="42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504612" y="1721922"/>
            <a:ext cx="45719" cy="1830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046" y="154379"/>
            <a:ext cx="4548249" cy="6590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обращаемся к народной педагогике не только потому, что это кладезь мудрости, запасник педагогической мысли и нравственного здоровья, но и потому что это наши истоки.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прошлое – это фундамент стабильной, полнокровной жизни в настоящем и залог развития в будущем.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5" y="1144781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8" y="-581891"/>
            <a:ext cx="11625942" cy="5818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Angsana New" panose="02020603050405020304" pitchFamily="18" charset="-34"/>
              </a:rPr>
              <a:t>Масленица -  веселое прощание с холодной зимой, встреча долгожданной весны, солнца и тепла!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Dotu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97" y="1789473"/>
            <a:ext cx="7663523" cy="5167406"/>
          </a:xfrm>
        </p:spPr>
      </p:pic>
    </p:spTree>
    <p:extLst>
      <p:ext uri="{BB962C8B-B14F-4D97-AF65-F5344CB8AC3E}">
        <p14:creationId xmlns:p14="http://schemas.microsoft.com/office/powerpoint/2010/main" val="41635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5" y="475014"/>
            <a:ext cx="9687687" cy="1350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– это гимн солнцу, символом которого выступают круглые и румяные блины.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8961" y="2075857"/>
            <a:ext cx="4085112" cy="4101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Масленицу праздновали целую неделю.</a:t>
            </a:r>
            <a:endParaRPr lang="ru-RU" sz="36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857"/>
            <a:ext cx="5954486" cy="39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2592" y="546264"/>
            <a:ext cx="9072747" cy="5937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 «Встреча»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29" y="0"/>
            <a:ext cx="4524497" cy="67570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понедельник завершается строительство снежных городов, качелей и балаганов для праздника. Из соломы и старой одежды мастерят чучело Масленицы.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3" y="1319406"/>
            <a:ext cx="6525100" cy="55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322" y="475013"/>
            <a:ext cx="9120248" cy="10450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Вторник.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9573" y="1656608"/>
            <a:ext cx="4726379" cy="4886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вторник начинались безудержные, веселые и разудалые игры, катания, забавы. Парни и девушки в этот день знакомятся, катаются с горок, ходят друг к другу на блины.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09"/>
            <a:ext cx="6935189" cy="52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7512"/>
            <a:ext cx="10515600" cy="9856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Среда. «Лакомка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682" y="1318160"/>
            <a:ext cx="5142017" cy="511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среду, на Лакомку, было принято угощать родных блинами.  Особенно старались тещи — следовало непременно угостить блинами зятя.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1" y="1307277"/>
            <a:ext cx="5550724" cy="55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Четверг. «Разгуляй»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2711" y="1520043"/>
            <a:ext cx="4085111" cy="504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дня начинались широкие гуляния — прыжки через костры, катания на санях, кулачные бои и другие народные забавы и состязания.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7" y="1520043"/>
            <a:ext cx="7117278" cy="53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477" y="365126"/>
            <a:ext cx="8110847" cy="881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Пятница. «Тещины вечерки»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3335" y="1355580"/>
            <a:ext cx="4191990" cy="5377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пятницу наступал черед зятя звать тещу в гости. Родственников жены было принято угощать и потчевать лучшими блюдами, чтобы показать свое расположение.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9" y="1355580"/>
            <a:ext cx="7170305" cy="53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8140"/>
            <a:ext cx="10515600" cy="8431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Суббота. 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Золовкины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посиделки»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9573" y="1876301"/>
            <a:ext cx="4773881" cy="4595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молодые жены приглашали в гости золовок и других родственников со стороны мужа. Конечно, продолжали печь блины и угощать друг друга.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733797"/>
            <a:ext cx="6681849" cy="50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</TotalTime>
  <Words>337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Dotum</vt:lpstr>
      <vt:lpstr>Angsana New</vt:lpstr>
      <vt:lpstr>Arial</vt:lpstr>
      <vt:lpstr>Century Gothic</vt:lpstr>
      <vt:lpstr>Times New Roman</vt:lpstr>
      <vt:lpstr>Wingdings 3</vt:lpstr>
      <vt:lpstr>Легкий дым</vt:lpstr>
      <vt:lpstr>«Чтим народные традиции! </vt:lpstr>
      <vt:lpstr>             Масленица -  веселое прощание с холодной зимой, встреча долгожданной весны, солнца и тепла!</vt:lpstr>
      <vt:lpstr>Масленица – это гимн солнцу, символом которого выступают круглые и румяные блины. </vt:lpstr>
      <vt:lpstr>Понедельник. «Встреча» </vt:lpstr>
      <vt:lpstr>Вторник. «Заигрыш»</vt:lpstr>
      <vt:lpstr>Среда. «Лакомка»</vt:lpstr>
      <vt:lpstr>     Четверг. «Разгуляй»</vt:lpstr>
      <vt:lpstr>Пятница. «Тещины вечерки» </vt:lpstr>
      <vt:lpstr>Суббота. «Золовкины посиделки»</vt:lpstr>
      <vt:lpstr>Воскресенье. «Проводы Масленицы» </vt:lpstr>
      <vt:lpstr>Вот так, весело и  задорно мы встречаем Масленицу в нашей школе.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23</cp:revision>
  <dcterms:created xsi:type="dcterms:W3CDTF">2019-03-20T13:16:30Z</dcterms:created>
  <dcterms:modified xsi:type="dcterms:W3CDTF">2020-11-25T17:39:45Z</dcterms:modified>
</cp:coreProperties>
</file>