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9" r:id="rId8"/>
    <p:sldId id="262" r:id="rId9"/>
    <p:sldId id="263" r:id="rId10"/>
    <p:sldId id="268" r:id="rId11"/>
    <p:sldId id="264" r:id="rId12"/>
    <p:sldId id="265" r:id="rId13"/>
    <p:sldId id="270" r:id="rId14"/>
    <p:sldId id="261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times.ru/muzykalnaya-shkatulka/velikie-kompozitory/antonin-dvorzhak" TargetMode="External"/><Relationship Id="rId2" Type="http://schemas.openxmlformats.org/officeDocument/2006/relationships/hyperlink" Target="https://soundtimes.ru/muzykalnaya-shkatulka/velikie-kompozitory/frants-shube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ndtimes.ru/muzykalnaya-shkatulka/velikie-kompozitory/dmitrij-shostakovich" TargetMode="External"/><Relationship Id="rId4" Type="http://schemas.openxmlformats.org/officeDocument/2006/relationships/hyperlink" Target="https://soundtimes.ru/muzykalnaya-shkatulka/velikie-kompozitory/arnold-shjonber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times.ru/opera/spektakli/evgenij-onegin" TargetMode="External"/><Relationship Id="rId2" Type="http://schemas.openxmlformats.org/officeDocument/2006/relationships/hyperlink" Target="https://soundtimes.ru/muzykalnaya-shkatulka/velikie-kompozitory/petr-ilich-chajkovskij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times.ru/narodnye-instrumenty/gubnaya-garmoshk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times.ru/muzykalnaya-shkatulka/velikie-kompozitory/lyudvig-van-betkhov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Густав Малер (1860-1911)</a:t>
            </a:r>
            <a:endParaRPr lang="ru-RU" dirty="0"/>
          </a:p>
        </p:txBody>
      </p:sp>
      <p:sp>
        <p:nvSpPr>
          <p:cNvPr id="25602" name="AutoShape 2" descr="Густав Ма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Густав Ма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Густав Ма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15238" cy="478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sun9-16.userapi.com/fvWWKdSIk0R6ZsnVkrlkhEUzVUqW8pVh00UI-g/DJcrJFzEgv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s://sun9-16.userapi.com/fvWWKdSIk0R6ZsnVkrlkhEUzVUqW8pVh00UI-g/DJcrJFzEgv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s://sun9-16.userapi.com/fvWWKdSIk0R6ZsnVkrlkhEUzVUqW8pVh00UI-g/DJcrJFzEgv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https://sun9-34.userapi.com/a8Abnpe8JrCFx14cYUSy1kvvR8M-JRJguQneJA/76-cBA_gY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8" name="AutoShape 10" descr="https://sun9-34.userapi.com/a8Abnpe8JrCFx14cYUSy1kvvR8M-JRJguQneJA/76-cBA_gY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0" name="AutoShape 12" descr="https://sun9-34.userapi.com/a8Abnpe8JrCFx14cYUSy1kvvR8M-JRJguQneJA/76-cBA_gY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2" name="AutoShape 14" descr="https://sun9-34.userapi.com/a8Abnpe8JrCFx14cYUSy1kvvR8M-JRJguQneJA/76-cBA_gY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4" name="AutoShape 16" descr="https://sun9-34.userapi.com/a8Abnpe8JrCFx14cYUSy1kvvR8M-JRJguQneJA/76-cBA_gY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44" name="Picture 36" descr="https://specialradio.ru/wp-content/uploads/2008/10/%D0%93%D1%83%D1%81%D1%82%D0%B0%D0%B2-%D0%9C%D0%B0%D0%BB%D0%B5%D1%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76220"/>
          </a:xfrm>
          <a:prstGeom prst="rect">
            <a:avLst/>
          </a:prstGeom>
          <a:noFill/>
        </p:spPr>
      </p:pic>
      <p:pic>
        <p:nvPicPr>
          <p:cNvPr id="43046" name="Picture 38" descr="https://avatars.mds.yandex.net/get-zen_doc/1811900/pub_5d956fb7fbe6e700b14839ce_5d9a453caad43600b1cdce5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23897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Годы творчества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Трагическим предсказанием в судьбе композитора стал вокальный цикл «</a:t>
            </a:r>
            <a:r>
              <a:rPr lang="ru-RU" b="1" dirty="0" smtClean="0"/>
              <a:t>Песни об умерших детях</a:t>
            </a:r>
            <a:r>
              <a:rPr lang="ru-RU" dirty="0" smtClean="0"/>
              <a:t>», основанный на стихах Ф. </a:t>
            </a:r>
            <a:r>
              <a:rPr lang="ru-RU" dirty="0" err="1" smtClean="0"/>
              <a:t>Рюккерта</a:t>
            </a:r>
            <a:r>
              <a:rPr lang="ru-RU" dirty="0" smtClean="0"/>
              <a:t>, дети которого скончались от скарлатины. Цикл был завершен в 1904, исполнен в 1905, за два года до гибели собственной дочери. В 1903-1904 годах рождалась Шестая симфония, «Трагическая», неразрывно связанная с «Песнями об умерших детях», премьера состоялась в 1906. В 1905-06 годах он пишет Седьмую симфонию, ставшую олицетворением нового творческого этапа.</a:t>
            </a:r>
          </a:p>
          <a:p>
            <a:r>
              <a:rPr lang="ru-RU" dirty="0" smtClean="0"/>
              <a:t>Восьмая, «Симфония тысячи», с поистине гигантским составом участников, писалась вдохновенно, за несколько месяцев 1906 года - последнего счастливого лета в жизни композитора. Малер говорил о том, что все предыдущие симфонии были просто прелюдией к этой, и посвятил ее своей супруге. Она необычна и по форме – </a:t>
            </a:r>
            <a:r>
              <a:rPr lang="ru-RU" dirty="0" err="1" smtClean="0"/>
              <a:t>двухчастной</a:t>
            </a:r>
            <a:r>
              <a:rPr lang="ru-RU" dirty="0" smtClean="0"/>
              <a:t>, и по содержанию – первая часть основана на древнехристианском гимне </a:t>
            </a:r>
            <a:r>
              <a:rPr lang="ru-RU" dirty="0" err="1" smtClean="0"/>
              <a:t>Veni</a:t>
            </a:r>
            <a:r>
              <a:rPr lang="ru-RU" dirty="0" smtClean="0"/>
              <a:t> </a:t>
            </a:r>
            <a:r>
              <a:rPr lang="ru-RU" dirty="0" err="1" smtClean="0"/>
              <a:t>Creator</a:t>
            </a:r>
            <a:r>
              <a:rPr lang="ru-RU" dirty="0" smtClean="0"/>
              <a:t> </a:t>
            </a:r>
            <a:r>
              <a:rPr lang="ru-RU" dirty="0" err="1" smtClean="0"/>
              <a:t>Spiritus</a:t>
            </a:r>
            <a:r>
              <a:rPr lang="ru-RU" dirty="0" smtClean="0"/>
              <a:t>, вторая – на финале «Фауста» Гете. В это произведение не просто возвращаются вокальные части, в нем задействованы три хора, в том числе детский, восемь солистов. Численность оркестра увеличена в 5 раз! Для исполнения такого масштабного произведения требовалась длительная и тщательная подготовка, включающая поиски хоров и исполнителей. Все солисты и хор готовились отдельно, собравшись вместе лишь за три дня до премьеры, состоявшейся 12 сентября 1910 года в Мюнхене. Это была последняя симфоническая премьера в жизни маэстро, но и первый успех, сопровождавшейся получасовой овацией.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Годы творчества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149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Свое следующее сочинение Малер так и не решился назвать симфонией из-за проклятья, довлеющего над числом 9. Девятая симфония стала последней и у Бетховена, и у </a:t>
            </a:r>
            <a:r>
              <a:rPr lang="ru-RU" dirty="0" smtClean="0">
                <a:hlinkClick r:id="rId2"/>
              </a:rPr>
              <a:t>Шуберта</a:t>
            </a:r>
            <a:r>
              <a:rPr lang="ru-RU" dirty="0" smtClean="0"/>
              <a:t>, и у </a:t>
            </a:r>
            <a:r>
              <a:rPr lang="ru-RU" dirty="0" smtClean="0">
                <a:hlinkClick r:id="rId3"/>
              </a:rPr>
              <a:t>Дворжака</a:t>
            </a:r>
            <a:r>
              <a:rPr lang="ru-RU" dirty="0" smtClean="0"/>
              <a:t>, и у </a:t>
            </a:r>
            <a:r>
              <a:rPr lang="ru-RU" dirty="0" err="1" smtClean="0"/>
              <a:t>Брукнера</a:t>
            </a:r>
            <a:r>
              <a:rPr lang="ru-RU" dirty="0" smtClean="0"/>
              <a:t>, поэтому законченное в 1909 произведение получило название «Песнь о земле». Эта симфония в песнях написана на стихи китайских поэтов, в которых композитор искал утешения после трагических событий 1907 года. Премьеру он уже не застал – 20 ноября 1911 года она состоялась под управлением Бруно Вальтера, ученика и друга маэстро. Годом позже Вальтер исполнил и последнее законченное произведение Малера – Девятую симфонию. На полях ее партитуры автор отметил: «прощание с молодостью и любовью». Для него эта музыка была и самим прощанием с жизнью – он понимал, что болезнь прогрессирует, а после смерти дочери и измены жены жизнь никогда уже не вернется на круги своя, да и он не может стать прежним – резким, порывистым, эмоциональным – врачи рекомендовали ему покой. Он даже дирижировать стал продуманно и скупо. В 1910 году симфония была окончательно дописана и стала ждать своего часа. Тем же летом Малер начал писать и следующую, Десятую симфонию, словно желая опровергнуть мистическое проклятие. Но работа была прервана, на сей раз – навсегда. Композитор просил уничтожить ее наброски, но его вдова решила иначе и даже предложила </a:t>
            </a:r>
            <a:r>
              <a:rPr lang="ru-RU" dirty="0" smtClean="0">
                <a:hlinkClick r:id="rId4"/>
              </a:rPr>
              <a:t>А. Шёнбергу</a:t>
            </a:r>
            <a:r>
              <a:rPr lang="ru-RU" dirty="0" smtClean="0"/>
              <a:t> и </a:t>
            </a:r>
            <a:r>
              <a:rPr lang="ru-RU" dirty="0" smtClean="0">
                <a:hlinkClick r:id="rId5"/>
              </a:rPr>
              <a:t>Д.Д. </a:t>
            </a:r>
            <a:r>
              <a:rPr lang="ru-RU" dirty="0" err="1" smtClean="0">
                <a:hlinkClick r:id="rId5"/>
              </a:rPr>
              <a:t>Шостаковичу</a:t>
            </a:r>
            <a:r>
              <a:rPr lang="ru-RU" dirty="0" err="1" smtClean="0"/>
              <a:t>дописать</a:t>
            </a:r>
            <a:r>
              <a:rPr lang="ru-RU" dirty="0" smtClean="0"/>
              <a:t> произведение, от чего оба мастера отказались.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ttps://lastfm.freetls.fastly.net/i/u/ar0/8dbf9d1fcf0ad012a806c01f3f1bd1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s://lastfm.freetls.fastly.net/i/u/ar0/8dbf9d1fcf0ad012a806c01f3f1bd1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4" name="AutoShape 6" descr="https://lastfm.freetls.fastly.net/i/u/ar0/8dbf9d1fcf0ad012a806c01f3f1bd1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https://lastfm.freetls.fastly.net/i/u/ar0/8dbf9d1fcf0ad012a806c01f3f1bd1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8" name="Picture 10" descr="https://tribuna.mosconsv.ru/wp-content/uploads/2010/09/M%D0%B0%D0%BB%D0%B5%D1%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55466"/>
            <a:ext cx="4929190" cy="6913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Интересные факты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Согласно биографии Малера, в детстве Густав был замкнутым ребенком, любившим погружаться в свои мысли. Однажды отец оставил его в лесу на несколько часов, а когда вернулся – сын сидел на том же месте, даже не поменяв позы, и размышлял.</a:t>
            </a:r>
          </a:p>
          <a:p>
            <a:r>
              <a:rPr lang="ru-RU" dirty="0" smtClean="0"/>
              <a:t>Восьмилетний Густав решил научить игре на пианино одного своего ровесника. Однако ученик оказался настолько бездарен, что учитель его даже поколотил.</a:t>
            </a:r>
          </a:p>
          <a:p>
            <a:r>
              <a:rPr lang="ru-RU" dirty="0" smtClean="0"/>
              <a:t>У Малера было 13 братьев и сестер. До взрослого возраста дожили только 5 из них.</a:t>
            </a:r>
          </a:p>
          <a:p>
            <a:r>
              <a:rPr lang="ru-RU" dirty="0" smtClean="0"/>
              <a:t>Композитор был наполовину евреем. В течение всей его жизни в Австро-Венгрии доминировали антисемитские настроения, которые не обходили стороной и его. В 1897 году для того чтобы соответствовать должности в Венской опере, Малер даже покрестился в католическую веру.</a:t>
            </a:r>
          </a:p>
          <a:p>
            <a:r>
              <a:rPr lang="ru-RU" dirty="0" smtClean="0">
                <a:hlinkClick r:id="rId2"/>
              </a:rPr>
              <a:t>П.И. Чайковский</a:t>
            </a:r>
            <a:r>
              <a:rPr lang="ru-RU" dirty="0" smtClean="0"/>
              <a:t>, приехав в Гамбург на постановку «</a:t>
            </a:r>
            <a:r>
              <a:rPr lang="ru-RU" dirty="0" smtClean="0">
                <a:hlinkClick r:id="rId3"/>
              </a:rPr>
              <a:t>Евгения Онегина</a:t>
            </a:r>
            <a:r>
              <a:rPr lang="ru-RU" dirty="0" smtClean="0"/>
              <a:t>», был настолько удовлетворен работой Малера, что не делал попыток вмешаться в репетиционный процесс и взять на себя руководство оркестром.</a:t>
            </a:r>
          </a:p>
          <a:p>
            <a:r>
              <a:rPr lang="ru-RU" dirty="0" smtClean="0"/>
              <a:t>Малер был поклонником Чайковского и открыл для Германии и Австрии многие его оперы. Вторым русским творцом, которым он восхищался, был Ф.М. Достоевский.</a:t>
            </a:r>
          </a:p>
          <a:p>
            <a:r>
              <a:rPr lang="ru-RU" dirty="0" smtClean="0"/>
              <a:t>Свои первые сочинения Густав написал в 16 лет и даже продал их заказчикам – своим родителям. Полька для фортепиано обошлась маме в 2 кроны, примерно столько же заплатил отец за песню «Турок» на стихи Лессинга. Эти произведения до наших дней не дошли.</a:t>
            </a:r>
          </a:p>
          <a:p>
            <a:r>
              <a:rPr lang="ru-RU" dirty="0" err="1" smtClean="0"/>
              <a:t>Альма</a:t>
            </a:r>
            <a:r>
              <a:rPr lang="ru-RU" dirty="0" smtClean="0"/>
              <a:t> Малер после кончины супруга дважды была замужем – за архитектором В. Гропиусом и писателем Ф. </a:t>
            </a:r>
            <a:r>
              <a:rPr lang="ru-RU" dirty="0" err="1" smtClean="0"/>
              <a:t>Верфелем</a:t>
            </a:r>
            <a:r>
              <a:rPr lang="ru-RU" dirty="0" smtClean="0"/>
              <a:t>. От Гропиуса она родила дочь, </a:t>
            </a:r>
            <a:r>
              <a:rPr lang="ru-RU" dirty="0" err="1" smtClean="0"/>
              <a:t>Манон</a:t>
            </a:r>
            <a:r>
              <a:rPr lang="ru-RU" dirty="0" smtClean="0"/>
              <a:t>, которая умерла от полиомиелита в 18 лет, в память о ней </a:t>
            </a:r>
            <a:r>
              <a:rPr lang="ru-RU" dirty="0" err="1" smtClean="0"/>
              <a:t>Альбан</a:t>
            </a:r>
            <a:r>
              <a:rPr lang="ru-RU" dirty="0" smtClean="0"/>
              <a:t> Берг написал Скрипичный концерт.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 композиторе и его семье снято несколько биографических фильмов, включая картину 1974 года «Малер», где заглавную роль исполнил британский актер Роберт Пауэлл. Фильм снят в оригинальной авторской манере, в нем сплетены факты, домыслы и фантазии о снах и грезах композитора. Биография </a:t>
            </a:r>
            <a:r>
              <a:rPr lang="ru-RU" dirty="0" err="1" smtClean="0"/>
              <a:t>Альмы</a:t>
            </a:r>
            <a:r>
              <a:rPr lang="ru-RU" dirty="0" smtClean="0"/>
              <a:t> Малер легла в основу фильма 2001 года «Невеста ветра». Роль маэстро сыграл Джонатан </a:t>
            </a:r>
            <a:r>
              <a:rPr lang="ru-RU" dirty="0" err="1" smtClean="0"/>
              <a:t>Прайс</a:t>
            </a:r>
            <a:r>
              <a:rPr lang="ru-RU" dirty="0" smtClean="0"/>
              <a:t>, его супругу – Сара Винтер.</a:t>
            </a:r>
          </a:p>
          <a:p>
            <a:r>
              <a:rPr lang="ru-RU" dirty="0" smtClean="0"/>
              <a:t>Одой Малеру послужил и фильм Л. </a:t>
            </a:r>
            <a:r>
              <a:rPr lang="ru-RU" dirty="0" err="1" smtClean="0"/>
              <a:t>Висконти</a:t>
            </a:r>
            <a:r>
              <a:rPr lang="ru-RU" dirty="0" smtClean="0"/>
              <a:t> «Смерть в Венеции» 1971 года. Режиссер сознательно приблизил центральный персонаж картины не к автору первоисточника, Т. Манну, а к Г. Малеру, превратив его из писателя в композитора, и пронизав картину его музыкой.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20 век по-настоящему открыл Густава Малера. Начиная с 50-х годов его произведения исполняют и записывают ведущие оркестры мира и самые выдающиеся дирижеры. Его творчество повлияло и на композиторов новой венской школы, и на Д. Шостаковича, и на Б. Бриттена.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t24.ceskatelevize.cz/sites/default/files/styles/scale_1180/public/images/1360535-178163.jpg?itok=Zwm4mTj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28604"/>
            <a:ext cx="10652660" cy="6000768"/>
          </a:xfrm>
          <a:prstGeom prst="rect">
            <a:avLst/>
          </a:prstGeom>
          <a:noFill/>
        </p:spPr>
      </p:pic>
      <p:sp>
        <p:nvSpPr>
          <p:cNvPr id="51204" name="AutoShape 4" descr="https://st03.kakprosto.ru/images/article/2018/8/10/332626_5b6d6b81a91685b6d6b81a91a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Краткая 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7 июля 1860 года в небольшой деревне чешской Богемии родился Густав Малер. Мужчины в нескольких поколениях его семьи становились трактирщиками. Такая судьба была уготована и ему, если бы не переезд семьи в город Йиглаву, где </a:t>
            </a:r>
            <a:r>
              <a:rPr lang="ru-RU" dirty="0" smtClean="0"/>
              <a:t>мальчик </a:t>
            </a:r>
            <a:r>
              <a:rPr lang="ru-RU" dirty="0" smtClean="0"/>
              <a:t>оказался окружен музыкой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четыре года он наигрывает на </a:t>
            </a:r>
            <a:r>
              <a:rPr lang="ru-RU" dirty="0" smtClean="0">
                <a:hlinkClick r:id="rId2"/>
              </a:rPr>
              <a:t>губной гармонике</a:t>
            </a:r>
            <a:r>
              <a:rPr lang="ru-RU" dirty="0" smtClean="0"/>
              <a:t> мелодии, услышанные на улице, а в шесть – начинает заниматься на фортепиано. В 1870 состоялось его первое концертное выступление. Невероятную проницательность проявил отец Густава, который, увидев, что сын совершенно не преуспевает ни в каких гимназических дисциплинах, кроме музыки, не стал настаивать, а отвез его в Вену учиться тому, что уже составляло смысл жизни 15-летнего юноши. </a:t>
            </a:r>
            <a:r>
              <a:rPr lang="ru-RU" dirty="0" err="1" smtClean="0"/>
              <a:t>Юлиус</a:t>
            </a:r>
            <a:r>
              <a:rPr lang="ru-RU" dirty="0" smtClean="0"/>
              <a:t> Эпштейн принял живое участие в судьбе талантливого ученика, который под его руководством начал обучаться в консерватории.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Краткая биография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годы студенчества становится понятно – Малер не пианист, он – композитор. Даже </a:t>
            </a:r>
            <a:r>
              <a:rPr lang="ru-RU" dirty="0" smtClean="0"/>
              <a:t>несмотря </a:t>
            </a:r>
            <a:r>
              <a:rPr lang="ru-RU" dirty="0" smtClean="0"/>
              <a:t>на то, что его первые сочинения не находили симпатии у педагогов. После окончания консерватории он был вынужден зарабатывать в качестве учителя музыки, а в 21 год принял предложение начать дирижерскую деятельность. Любляна, </a:t>
            </a:r>
            <a:r>
              <a:rPr lang="ru-RU" dirty="0" err="1" smtClean="0"/>
              <a:t>Ольмюц</a:t>
            </a:r>
            <a:r>
              <a:rPr lang="ru-RU" dirty="0" smtClean="0"/>
              <a:t>, </a:t>
            </a:r>
            <a:r>
              <a:rPr lang="ru-RU" dirty="0" err="1" smtClean="0"/>
              <a:t>Кассель</a:t>
            </a:r>
            <a:r>
              <a:rPr lang="ru-RU" dirty="0" smtClean="0"/>
              <a:t> с их оркестрами сомнительного качества… Вот, наконец, ангажемент в Праге, но приходится ехать в Лейпциг… Метания по Австро-Венгрии закончились, когда в 1888 году Малера пригласили возглавить Королевскую оперу Будапешта, в которую он буквально вдохнул жизнь. Через три года он занял пост первого капельмейстера Городского театра в Гамбурге, где стал истинным кумиром публики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6" name="AutoShape 4" descr="https://sun9-34.userapi.com/a8Abnpe8JrCFx14cYUSy1kvvR8M-JRJguQneJA/76-cBA_gY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mtdata.ru/u10/photo09B8/20293287219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2228" name="AutoShape 4" descr="https://thumbnailer.mixcloud.com/unsafe/900x900/extaudio/d/b/4/2/a3d3-ceee-4fcc-888e-bb933a1da7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Краткая биография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Когда в 1897 году он согласился на должность в Венской опере, то на последнем концерте в Гамбурге его вызывали на поклоны не менее 60 раз. Придя в придворный театр третьим дирижером, уже через полгода активной деятельности Малер становится его директором. Он претворяет в жизнь свое видение театра – с его новыми постановками, художественными находками, исполнительской и зрительской дисциплиной. Биография Малера гласит, что с 1898 года он – главный дирижер Венского филармонического оркестра.</a:t>
            </a:r>
          </a:p>
          <a:p>
            <a:r>
              <a:rPr lang="ru-RU" dirty="0" smtClean="0"/>
              <a:t>В 1902 году Малер женится на </a:t>
            </a:r>
            <a:r>
              <a:rPr lang="ru-RU" dirty="0" err="1" smtClean="0"/>
              <a:t>Альме</a:t>
            </a:r>
            <a:r>
              <a:rPr lang="ru-RU" dirty="0" smtClean="0"/>
              <a:t> </a:t>
            </a:r>
            <a:r>
              <a:rPr lang="ru-RU" dirty="0" err="1" smtClean="0"/>
              <a:t>Шиндлер</a:t>
            </a:r>
            <a:r>
              <a:rPr lang="ru-RU" dirty="0" smtClean="0"/>
              <a:t>. Она была на 19 лет его моложе, имела композиторские амбиции и слыла музой многих творцов – ее связывали близкие отношения с Г. </a:t>
            </a:r>
            <a:r>
              <a:rPr lang="ru-RU" dirty="0" err="1" smtClean="0"/>
              <a:t>Климтом</a:t>
            </a:r>
            <a:r>
              <a:rPr lang="ru-RU" dirty="0" smtClean="0"/>
              <a:t> и А. фон </a:t>
            </a:r>
            <a:r>
              <a:rPr lang="ru-RU" dirty="0" err="1" smtClean="0"/>
              <a:t>Цемлинским</a:t>
            </a:r>
            <a:r>
              <a:rPr lang="ru-RU" dirty="0" smtClean="0"/>
              <a:t>. Знакомство их было недолгим, а сделать предложение композитор решил уже после четвертого свидания. В браке родилось две дочери. Материальное положение у Малера выправилось, и он построил виллу на </a:t>
            </a:r>
            <a:r>
              <a:rPr lang="ru-RU" dirty="0" err="1" smtClean="0"/>
              <a:t>Вёртском</a:t>
            </a:r>
            <a:r>
              <a:rPr lang="ru-RU" dirty="0" smtClean="0"/>
              <a:t> озере. Созидательная и революционная работа в Венской опере продолжалась до 1907 года, когда композитор понял, что вокруг него нарастает напряжение как в театре, так и в кругах великосветской публики, и – подал в отставку. Вслед за этим в семью </a:t>
            </a:r>
            <a:r>
              <a:rPr lang="ru-RU" dirty="0" err="1" smtClean="0"/>
              <a:t>Малеров</a:t>
            </a:r>
            <a:r>
              <a:rPr lang="ru-RU" dirty="0" smtClean="0"/>
              <a:t> пришла настоящая беда - тем же летом от дифтерии умерла четырехлетняя дочь маэстро, а затем и у него самого врачи обнаружили неизлечимое заболевание сердца.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8" name="AutoShape 18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0" name="AutoShape 20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Краткая биография</a:t>
            </a:r>
            <a:endParaRPr lang="ru-RU" b="1" dirty="0"/>
          </a:p>
        </p:txBody>
      </p:sp>
      <p:sp>
        <p:nvSpPr>
          <p:cNvPr id="23" name="Содержимое 2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конце 1907 Малер принял весьма щедрое предложение от </a:t>
            </a:r>
            <a:r>
              <a:rPr lang="ru-RU" dirty="0" err="1" smtClean="0"/>
              <a:t>Метрополитан-опера</a:t>
            </a:r>
            <a:r>
              <a:rPr lang="ru-RU" dirty="0" smtClean="0"/>
              <a:t> и отправился работать в Нью-Йорк. Однако и там, несмотря на плеяду знаменитых певцов, выходивших на сцену, не было ни постановочной культуры, ни высококлассных музыкантов. Поклонники композитора нашли средства на реорганизацию Нью-Йоркского филармонического оркестра, главой которого его избрали. Но американская публика не особенно интересовалась симфонической музыкой, а работа с «бездарным и флегматичным» оркестром не приносила никакого удовлетворения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Возвратившись в Австрию, Малеру пришлось по настоянию врачей изменить свой образ жизни. В 1910 он узнал об измене жены, последовал семейный скандал, после которого композитору даже потребовалась помощь психоаналитика. Впереди был триумф Восьмой симфонии, напряженный сезон в США. Но сил уже не осталось. В феврале 1911 года он последний раз </a:t>
            </a:r>
            <a:r>
              <a:rPr lang="ru-RU" dirty="0" err="1" smtClean="0"/>
              <a:t>продирижировал</a:t>
            </a:r>
            <a:r>
              <a:rPr lang="ru-RU" dirty="0" smtClean="0"/>
              <a:t> оркестром, врачи двух континентов констатировали свое бессилие, и 18 мая он умер в венской клинике.</a:t>
            </a:r>
            <a:endParaRPr lang="ru-RU" dirty="0"/>
          </a:p>
        </p:txBody>
      </p:sp>
      <p:sp>
        <p:nvSpPr>
          <p:cNvPr id="40982" name="AutoShape 22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4" name="AutoShape 24" descr="место рождения Густава Мал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6" name="AutoShape 26" descr="место рождения Густава Мал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8" name="AutoShape 28" descr="жена Малера Альма Шинд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0" name="AutoShape 30" descr="https://soundtimes.ru/images/shkatulka/9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yt3.ggpht.com/a/AATXAJwPz7KDF-r1hcH6LA4E20abd3ZaT7544_4wtuMK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Годы творчества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 биографии Малера мы узнаём, что композитор никогда не хотел работать в театре, однако ему пришлось этим заниматься долгие годы, более того, Густав жалел, что жизнь сложилась именно так. Одной из главных своих неудач он считал то, что его «</a:t>
            </a:r>
            <a:r>
              <a:rPr lang="ru-RU" b="1" dirty="0" smtClean="0"/>
              <a:t>Жалобная песнь</a:t>
            </a:r>
            <a:r>
              <a:rPr lang="ru-RU" dirty="0" smtClean="0"/>
              <a:t>» провалилась на </a:t>
            </a:r>
            <a:r>
              <a:rPr lang="ru-RU" dirty="0" err="1" smtClean="0"/>
              <a:t>конкурсе</a:t>
            </a:r>
            <a:r>
              <a:rPr lang="ru-RU" dirty="0" err="1" smtClean="0">
                <a:hlinkClick r:id="rId2"/>
              </a:rPr>
              <a:t>Бетховена</a:t>
            </a:r>
            <a:r>
              <a:rPr lang="ru-RU" dirty="0" smtClean="0"/>
              <a:t> в 1871 году. Для Малера это поражение значило слишком много – его не оценили как композитора, и он был вынужден заботиться о хлебе насущном, а не о творчестве. В то время как победа и щедрая премия конкурса вдохновили бы его на новые произведения.</a:t>
            </a:r>
          </a:p>
          <a:p>
            <a:r>
              <a:rPr lang="ru-RU" dirty="0" smtClean="0"/>
              <a:t>Из ранних сочинений композитора нам известен </a:t>
            </a:r>
            <a:r>
              <a:rPr lang="ru-RU" b="1" dirty="0" smtClean="0"/>
              <a:t>Концерт ля-минор для квартета</a:t>
            </a:r>
            <a:r>
              <a:rPr lang="ru-RU" dirty="0" smtClean="0"/>
              <a:t>, который он написал в 16 лет. Но следующие 10 лет юный музыкант пишет только вокальную музыку – после «Жалобной песни» были несколько циклов песен для голоса и фортепиано, включая «</a:t>
            </a:r>
            <a:r>
              <a:rPr lang="ru-RU" b="1" dirty="0" smtClean="0"/>
              <a:t>Песни странствующего подмастерья</a:t>
            </a:r>
            <a:r>
              <a:rPr lang="ru-RU" dirty="0" smtClean="0"/>
              <a:t>», написанные в 1886 году в романтический период жизни маэстро. Однако публика услышала эти песни десятилетие спустя, много позже </a:t>
            </a:r>
            <a:r>
              <a:rPr lang="ru-RU" b="1" dirty="0" smtClean="0"/>
              <a:t>Первой симфонии</a:t>
            </a:r>
            <a:r>
              <a:rPr lang="ru-RU" dirty="0" smtClean="0"/>
              <a:t>, которая взяла в них свое начало. Симфония родилась в 1888 году, хотя изначально называлась всего лишь симфонической поэмой, которая на будапештской премьере в 1889 не произвела должного впечатления на публику. Потом партитура была изменена, у симфонии появились озаглавленные части, программа, название – «Титан». Впрочем, работая над симфонией вплоть до 1906 года, Малер еще не раз менял и ее название, и тематическое обоснование.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Годы творчества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Первая симфония становится прологом к следующим четырем симфониям композитора. Вторую он начал писать сразу же после окончания первой, закончив только через 6 лет. Берлинская публика на премьере 1895 года не была благосклоннее той, что принимала его дебют, однако некоторые критики положительно отозвались о новинке, что несколько подняло моральный дух композитора.</a:t>
            </a:r>
          </a:p>
          <a:p>
            <a:r>
              <a:rPr lang="ru-RU" dirty="0" smtClean="0"/>
              <a:t>Параллельно в конце 80 – начале 90-х создается песенный цикл «</a:t>
            </a:r>
            <a:r>
              <a:rPr lang="ru-RU" b="1" dirty="0" smtClean="0"/>
              <a:t>Волшебный рог мальчика</a:t>
            </a:r>
            <a:r>
              <a:rPr lang="ru-RU" dirty="0" smtClean="0"/>
              <a:t>», в котором Малер музыкально переосмыслил немецкие народные песни, сохранив их оригинальный текст. Цикл был дополнен на рубеже веков и второй частью, состоящей из 12 песен. Изначально их было 15, но музыку недостающих композитор использовал в трех своих симфониях. В 1896 году была закончена Третья симфония, говорящая об устройстве мира, единении природы, человека и божественного духа. Как и многие произведения Малера, симфония 6 лет ждала своего первого исполнения, годом раньше на суд публики предстала даже следующая, Четвертая симфония, отличная по характеру и настроению. Она писалась в летние месяцы 1899-1901 годов, на вилле в </a:t>
            </a:r>
            <a:r>
              <a:rPr lang="ru-RU" dirty="0" err="1" smtClean="0"/>
              <a:t>Майерниге</a:t>
            </a:r>
            <a:r>
              <a:rPr lang="ru-RU" dirty="0" smtClean="0"/>
              <a:t>, когда композитора не беспокоила театральная суета.</a:t>
            </a:r>
          </a:p>
          <a:p>
            <a:r>
              <a:rPr lang="ru-RU" dirty="0" smtClean="0"/>
              <a:t>В своих следующих симфониях Малер не использует солистов и хор. Пятую симфонию он написал в 1901-1902 годах в поисках нового музыкального языка, словно устав от тотального непонимания его творчества. Эту работу он вынес на суд публики в 1904, но до конца жизни оставался ею недоволен, бесконечно корректируя. Одну из частей, «</a:t>
            </a:r>
            <a:r>
              <a:rPr lang="ru-RU" dirty="0" err="1" smtClean="0"/>
              <a:t>Адажиетто</a:t>
            </a:r>
            <a:r>
              <a:rPr lang="ru-RU" dirty="0" smtClean="0"/>
              <a:t>», композитор посвятил своей супруге. Начиная с этой симфонии, Малер не использовал программы. Он не отрицал их наличие, но даже самым близким людям не говорил о теме своих сочинений.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1638</Words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Густав Малер (1860-1911)</vt:lpstr>
      <vt:lpstr>Краткая биография</vt:lpstr>
      <vt:lpstr>Краткая биография</vt:lpstr>
      <vt:lpstr>Слайд 4</vt:lpstr>
      <vt:lpstr>Краткая биография</vt:lpstr>
      <vt:lpstr>Краткая биография</vt:lpstr>
      <vt:lpstr>Слайд 7</vt:lpstr>
      <vt:lpstr>Годы творчества </vt:lpstr>
      <vt:lpstr>Годы творчества</vt:lpstr>
      <vt:lpstr>Слайд 10</vt:lpstr>
      <vt:lpstr>Годы творчества</vt:lpstr>
      <vt:lpstr>Годы творчества </vt:lpstr>
      <vt:lpstr>Слайд 13</vt:lpstr>
      <vt:lpstr>Интересные факты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Густав Малер (1860-1911)</dc:title>
  <dc:creator>Таня</dc:creator>
  <cp:lastModifiedBy>777</cp:lastModifiedBy>
  <cp:revision>1</cp:revision>
  <dcterms:created xsi:type="dcterms:W3CDTF">2020-10-25T08:25:42Z</dcterms:created>
  <dcterms:modified xsi:type="dcterms:W3CDTF">2020-10-25T09:04:17Z</dcterms:modified>
</cp:coreProperties>
</file>