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75" r:id="rId16"/>
    <p:sldId id="273" r:id="rId17"/>
    <p:sldId id="274" r:id="rId18"/>
    <p:sldId id="276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F40A"/>
    <a:srgbClr val="F69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8" autoAdjust="0"/>
    <p:restoredTop sz="95161" autoAdjust="0"/>
  </p:normalViewPr>
  <p:slideViewPr>
    <p:cSldViewPr>
      <p:cViewPr>
        <p:scale>
          <a:sx n="85" d="100"/>
          <a:sy n="85" d="100"/>
        </p:scale>
        <p:origin x="-4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DB435-A9AF-4F0B-B97C-4D4B855DF4B1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0E502-D1C6-4D44-8633-6A8FF73958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2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0E502-D1C6-4D44-8633-6A8FF739581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6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73E-29BA-496E-BEBA-F7B659967A86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43FD-C833-40A0-A95E-63F607D9D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73E-29BA-496E-BEBA-F7B659967A86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43FD-C833-40A0-A95E-63F607D9D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73E-29BA-496E-BEBA-F7B659967A86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43FD-C833-40A0-A95E-63F607D9D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73E-29BA-496E-BEBA-F7B659967A86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43FD-C833-40A0-A95E-63F607D9D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73E-29BA-496E-BEBA-F7B659967A86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43FD-C833-40A0-A95E-63F607D9D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73E-29BA-496E-BEBA-F7B659967A86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43FD-C833-40A0-A95E-63F607D9D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73E-29BA-496E-BEBA-F7B659967A86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43FD-C833-40A0-A95E-63F607D9D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73E-29BA-496E-BEBA-F7B659967A86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43FD-C833-40A0-A95E-63F607D9D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73E-29BA-496E-BEBA-F7B659967A86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43FD-C833-40A0-A95E-63F607D9D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73E-29BA-496E-BEBA-F7B659967A86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43FD-C833-40A0-A95E-63F607D9D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373E-29BA-496E-BEBA-F7B659967A86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6243FD-C833-40A0-A95E-63F607D9D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F0373E-29BA-496E-BEBA-F7B659967A86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6243FD-C833-40A0-A95E-63F607D9D9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69855906639150495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152127"/>
          </a:xfrm>
        </p:spPr>
        <p:txBody>
          <a:bodyPr>
            <a:normAutofit/>
          </a:bodyPr>
          <a:lstStyle/>
          <a:p>
            <a:pPr algn="ctr"/>
            <a:r>
              <a:rPr lang="ru-RU" sz="2400" b="0" i="1" kern="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Муниципальное бюджетное общеобразовательное учреждение средняя школа №12( дошкольное отделение) </a:t>
            </a:r>
            <a:endParaRPr lang="ru-RU" dirty="0">
              <a:solidFill>
                <a:schemeClr val="bg2"/>
              </a:solidFill>
              <a:effectLst>
                <a:glow rad="139700">
                  <a:schemeClr val="tx1">
                    <a:alpha val="69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3848472" cy="9829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chemeClr val="bg2"/>
                </a:solidFill>
                <a:latin typeface="Monotype Corsiva" pitchFamily="66" charset="0"/>
              </a:rPr>
              <a:t>Подготовила воспитатель:</a:t>
            </a:r>
          </a:p>
          <a:p>
            <a:pPr algn="l"/>
            <a:r>
              <a:rPr lang="ru-RU" sz="2800" dirty="0" smtClean="0">
                <a:solidFill>
                  <a:schemeClr val="bg2"/>
                </a:solidFill>
                <a:latin typeface="Monotype Corsiva" pitchFamily="66" charset="0"/>
              </a:rPr>
              <a:t>Терешкина Г.Г. </a:t>
            </a:r>
            <a:r>
              <a:rPr lang="ru-RU" sz="2800" dirty="0">
                <a:solidFill>
                  <a:schemeClr val="bg2"/>
                </a:solidFill>
                <a:latin typeface="Monotype Corsiva" pitchFamily="66" charset="0"/>
              </a:rPr>
              <a:t>г</a:t>
            </a:r>
            <a:r>
              <a:rPr lang="ru-RU" sz="2800" dirty="0" smtClean="0">
                <a:solidFill>
                  <a:schemeClr val="bg2"/>
                </a:solidFill>
                <a:latin typeface="Monotype Corsiva" pitchFamily="66" charset="0"/>
              </a:rPr>
              <a:t>руппа №6</a:t>
            </a:r>
            <a:endParaRPr lang="ru-RU" sz="2800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256" y="1772816"/>
            <a:ext cx="7078183" cy="107721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Расскажите детям о правах </a:t>
            </a:r>
          </a:p>
          <a:p>
            <a:pPr algn="ctr"/>
            <a:r>
              <a:rPr lang="ru-RU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«Я ребёнок  , я имею права».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 descr="C:\Users\User\Desktop\Бабушкино\садик\_DSC4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2403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Бабушкино\садик\_DSC47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1"/>
            <a:ext cx="3586822" cy="30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73275835_bezymyan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 имеет право 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качественное питание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достаточное количество чистой воды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636912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2132856"/>
            <a:ext cx="3438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Я могу свой детский праздник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Как и взрослый отмечать.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Если я проголодаюсь-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Пищу вправе получать.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172" name="Picture 4" descr="Здоровое питание ребенка Богатый ребенок-Умный ребе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6569">
            <a:off x="5277752" y="3823844"/>
            <a:ext cx="3500388" cy="262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СЛАДКИЙ ПЛОВ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924944"/>
            <a:ext cx="2852316" cy="3514674"/>
          </a:xfrm>
          <a:prstGeom prst="rect">
            <a:avLst/>
          </a:prstGeom>
          <a:noFill/>
        </p:spPr>
      </p:pic>
      <p:pic>
        <p:nvPicPr>
          <p:cNvPr id="7178" name="Picture 10" descr="Сидит мальчик с девочкой. &quot; Скачать бесплатн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84784"/>
            <a:ext cx="228025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3275835_bezymyan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 имеет право 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отдых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досуг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Ребята, вы можете одни и с друзьями: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Петь, играть и веселиться,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Бегать, прыгать и резвиться!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 потом в своей кроватке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Видеть тихий мирный сон!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62" name="Picture 18" descr="Изобр по Спящий Ребенок Рисунок"/>
          <p:cNvPicPr>
            <a:picLocks noChangeAspect="1" noChangeArrowheads="1"/>
          </p:cNvPicPr>
          <p:nvPr/>
        </p:nvPicPr>
        <p:blipFill>
          <a:blip r:embed="rId3" cstate="print"/>
          <a:srcRect l="6709" t="6518" r="6213" b="7379"/>
          <a:stretch>
            <a:fillRect/>
          </a:stretch>
        </p:blipFill>
        <p:spPr bwMode="auto">
          <a:xfrm rot="21316511">
            <a:off x="5928602" y="1301204"/>
            <a:ext cx="2671862" cy="328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Бабушкино\Утренник 2018\Новый год 6 группа\IMG_79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3" y="2827968"/>
            <a:ext cx="5184576" cy="333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73275835_bezymyan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 имеет право 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медицинское обслуживание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1484784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Если жар все тело ломит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 совсем не до игры,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То позвать врача на помощь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Тоже право детворы.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2" name="Picture 2" descr="Профилактика гриппа и простуды у детей - Детский сад комбинированного вида 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240360" cy="2470373"/>
          </a:xfrm>
          <a:prstGeom prst="rect">
            <a:avLst/>
          </a:prstGeom>
          <a:noFill/>
        </p:spPr>
      </p:pic>
      <p:pic>
        <p:nvPicPr>
          <p:cNvPr id="5126" name="Picture 6" descr="РАССКАЗЫ ПО КАРТИНКАМ. . ПРОФЕССИИ - Професии в картинках - стихи,загадки,поговорки,обводилки,уроки рисования, - Каталог ста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80645"/>
            <a:ext cx="2664297" cy="387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Бородавки. . Лечение, профилактика, народная медицина &quot; Maminclass.ru - Проблемы воспитания, обучение и развитие детей, детск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636912"/>
            <a:ext cx="2996332" cy="401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73275835_bezymyan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 имеет право 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бесплатное образование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Подросла, взяла я книжки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 пошла я в первый класс.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школу ходят все детишки -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Это право есть у нас.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194" name="Picture 2" descr="Блог / Новости - Подарки и Cувениры на Пасху оптом в Моск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3598">
            <a:off x="292080" y="3508394"/>
            <a:ext cx="3635896" cy="277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nsh-school.ru/wp-content/uploads/2012/09/raspis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6963">
            <a:off x="3278837" y="1802232"/>
            <a:ext cx="5541994" cy="296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73275835_bezymyan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 имеет право 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выражение собственного мнения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155679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Есть еще такое право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Помнить, думать и творить.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 другим свои раздумья,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Если хочешь – подарить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little-boy-shouts-something-megaphone-20698369.jpg"/>
          <p:cNvPicPr>
            <a:picLocks noChangeAspect="1"/>
          </p:cNvPicPr>
          <p:nvPr/>
        </p:nvPicPr>
        <p:blipFill>
          <a:blip r:embed="rId3" cstate="print"/>
          <a:srcRect t="6799" r="1236" b="9679"/>
          <a:stretch>
            <a:fillRect/>
          </a:stretch>
        </p:blipFill>
        <p:spPr>
          <a:xfrm>
            <a:off x="395536" y="1556792"/>
            <a:ext cx="33543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80232"/>
            <a:ext cx="4824536" cy="386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3275835_bezymyan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должен использоваться в качестве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дешевой рабочей силы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916832"/>
            <a:ext cx="31683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Вот ребенок груз несет,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Тащит, надрывается,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детстве тяжкая работа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Строго запрещается!</a:t>
            </a:r>
          </a:p>
          <a:p>
            <a:endParaRPr lang="ru-RU" dirty="0" smtClean="0"/>
          </a:p>
        </p:txBody>
      </p:sp>
      <p:pic>
        <p:nvPicPr>
          <p:cNvPr id="6146" name="Picture 2" descr="http://ds762.mskobr.ru/images/cms/data/Права-ребенка-стр12.jpg"/>
          <p:cNvPicPr>
            <a:picLocks noChangeAspect="1" noChangeArrowheads="1"/>
          </p:cNvPicPr>
          <p:nvPr/>
        </p:nvPicPr>
        <p:blipFill>
          <a:blip r:embed="rId3" cstate="print"/>
          <a:srcRect l="2597" t="17045" r="5195" b="3643"/>
          <a:stretch>
            <a:fillRect/>
          </a:stretch>
        </p:blipFill>
        <p:spPr bwMode="auto">
          <a:xfrm rot="448647">
            <a:off x="3671614" y="1660266"/>
            <a:ext cx="511256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lynam.ucoz.kz/_si/0/06811215.jpg"/>
          <p:cNvPicPr>
            <a:picLocks noChangeAspect="1" noChangeArrowheads="1"/>
          </p:cNvPicPr>
          <p:nvPr/>
        </p:nvPicPr>
        <p:blipFill>
          <a:blip r:embed="rId4" cstate="print"/>
          <a:srcRect l="5529" t="12100" r="5827"/>
          <a:stretch>
            <a:fillRect/>
          </a:stretch>
        </p:blipFill>
        <p:spPr bwMode="auto">
          <a:xfrm>
            <a:off x="395536" y="3429000"/>
            <a:ext cx="4380763" cy="315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3275835_bezymyanny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 имеет право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говорить на родном языке, исповедовать свою религию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24" name="Picture 4" descr="Энциклопадия детская разных национальностей парламенте, можеш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21">
            <a:off x="280283" y="3100096"/>
            <a:ext cx="3528392" cy="345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Изобр по Дружба Детей Разных Национальностей"/>
          <p:cNvPicPr>
            <a:picLocks noChangeAspect="1" noChangeArrowheads="1"/>
          </p:cNvPicPr>
          <p:nvPr/>
        </p:nvPicPr>
        <p:blipFill>
          <a:blip r:embed="rId4" cstate="print"/>
          <a:srcRect t="7586" r="-3940" b="5055"/>
          <a:stretch>
            <a:fillRect/>
          </a:stretch>
        </p:blipFill>
        <p:spPr bwMode="auto">
          <a:xfrm rot="21347518">
            <a:off x="3474748" y="1765589"/>
            <a:ext cx="5825919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9552" y="170080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своих правах мы все равны: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 взрослые и дети.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Все расы, веры, языки –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Все люди на планете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3275835_bezymyanny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Дети-инвалиды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имеют право 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особую заботу и обучение наравне со всеми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772816"/>
            <a:ext cx="32403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Мы все дружные ребята!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Никого в беде не бросим.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Не отнимем, а попросим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Пусть всем будет хорошо,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Будет радостно, светло.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8" name="Picture 4" descr="C:\Users\User\Desktop\Бабушкино\Утренник 2018\Новый год 6 группа\IMG_79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6724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Бабушкино\Утренник 2018\Новый год 6 группа\IMG_79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2717304"/>
            <a:ext cx="36724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373275835_bezymyan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 имеет право быть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счастливым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628800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Будь ты слабым или сильным ,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Белым, черным все равно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Ты родился быть счастливым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Это право всем дано!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30" name="Picture 6" descr="http://lib3.podelise.ru/tw_files2/urls_107/7/d-6058/6058_html_251ba5d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14524">
            <a:off x="3096636" y="2068848"/>
            <a:ext cx="5220072" cy="378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rs707.pbsrc.com/albums/ww80/mechopux/dividers/6e051230aee27c112e7e72db7dc0f412_we.gif~c2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4368" y="3677816"/>
            <a:ext cx="3180184" cy="3180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tImage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794" cy="6858000"/>
          </a:xfrm>
        </p:spPr>
      </p:pic>
      <p:sp>
        <p:nvSpPr>
          <p:cNvPr id="10" name="Загнутый угол 9"/>
          <p:cNvSpPr/>
          <p:nvPr/>
        </p:nvSpPr>
        <p:spPr>
          <a:xfrm rot="1489079">
            <a:off x="957157" y="2033575"/>
            <a:ext cx="1448459" cy="936104"/>
          </a:xfrm>
          <a:prstGeom prst="foldedCorner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Родной язык, КУЛЬТУРУ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 rot="2786199">
            <a:off x="5873027" y="5167180"/>
            <a:ext cx="1224136" cy="936104"/>
          </a:xfrm>
          <a:prstGeom prst="foldedCorner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питание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 rot="20900331">
            <a:off x="4668094" y="5730078"/>
            <a:ext cx="1224136" cy="875369"/>
          </a:xfrm>
          <a:prstGeom prst="foldedCorner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отдых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 rot="612393">
            <a:off x="3220327" y="5724490"/>
            <a:ext cx="1224136" cy="959569"/>
          </a:xfrm>
          <a:prstGeom prst="foldedCorner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медицину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 rot="2386604">
            <a:off x="1777463" y="1119978"/>
            <a:ext cx="1224136" cy="936104"/>
          </a:xfrm>
          <a:prstGeom prst="foldedCorner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имя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 rot="21440032">
            <a:off x="6753272" y="3028266"/>
            <a:ext cx="1368152" cy="936104"/>
          </a:xfrm>
          <a:prstGeom prst="foldedCorner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имущество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 rot="20532626">
            <a:off x="6557941" y="1937435"/>
            <a:ext cx="1224136" cy="936104"/>
          </a:xfrm>
          <a:prstGeom prst="foldedCorner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заботу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 rot="18649872">
            <a:off x="5794388" y="921779"/>
            <a:ext cx="1224136" cy="936104"/>
          </a:xfrm>
          <a:prstGeom prst="foldedCorner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семью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 rot="735152">
            <a:off x="4513373" y="451888"/>
            <a:ext cx="1224136" cy="936104"/>
          </a:xfrm>
          <a:prstGeom prst="foldedCorner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защиту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19" name="Загнутый угол 18"/>
          <p:cNvSpPr/>
          <p:nvPr/>
        </p:nvSpPr>
        <p:spPr>
          <a:xfrm rot="19121869">
            <a:off x="1830437" y="5348253"/>
            <a:ext cx="1368152" cy="936104"/>
          </a:xfrm>
          <a:prstGeom prst="foldedCorner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образование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20" name="Загнутый угол 19"/>
          <p:cNvSpPr/>
          <p:nvPr/>
        </p:nvSpPr>
        <p:spPr>
          <a:xfrm rot="20563547">
            <a:off x="2955186" y="493296"/>
            <a:ext cx="1224136" cy="936104"/>
          </a:xfrm>
          <a:prstGeom prst="foldedCorner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жизнь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21" name="Picture 6" descr="Встаньте, дети, встаньте в круг"/>
          <p:cNvPicPr>
            <a:picLocks noChangeAspect="1" noChangeArrowheads="1"/>
          </p:cNvPicPr>
          <p:nvPr/>
        </p:nvPicPr>
        <p:blipFill>
          <a:blip r:embed="rId3" cstate="print"/>
          <a:srcRect l="10583" t="-814" r="9664" b="-1665"/>
          <a:stretch>
            <a:fillRect/>
          </a:stretch>
        </p:blipFill>
        <p:spPr bwMode="auto">
          <a:xfrm>
            <a:off x="2123728" y="1268760"/>
            <a:ext cx="4752528" cy="4529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75856" y="2636912"/>
            <a:ext cx="2304256" cy="1800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Monotype Corsiva" pitchFamily="66" charset="0"/>
              </a:rPr>
              <a:t>Ребенок </a:t>
            </a:r>
          </a:p>
          <a:p>
            <a:pPr algn="ctr"/>
            <a:r>
              <a:rPr lang="ru-RU" sz="3600" b="1" dirty="0" smtClean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Monotype Corsiva" pitchFamily="66" charset="0"/>
              </a:rPr>
              <a:t>имеет </a:t>
            </a:r>
          </a:p>
          <a:p>
            <a:pPr algn="ctr"/>
            <a:r>
              <a:rPr lang="ru-RU" sz="3600" b="1" dirty="0" smtClean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Monotype Corsiva" pitchFamily="66" charset="0"/>
              </a:rPr>
              <a:t>право на</a:t>
            </a:r>
            <a:endParaRPr lang="ru-RU" sz="3600" b="1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23" name="Загнутый угол 22"/>
          <p:cNvSpPr/>
          <p:nvPr/>
        </p:nvSpPr>
        <p:spPr>
          <a:xfrm>
            <a:off x="971600" y="3212976"/>
            <a:ext cx="1224136" cy="936104"/>
          </a:xfrm>
          <a:prstGeom prst="foldedCorner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Уровень жизни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24" name="Загнутый угол 23"/>
          <p:cNvSpPr/>
          <p:nvPr/>
        </p:nvSpPr>
        <p:spPr>
          <a:xfrm rot="20327306">
            <a:off x="1171489" y="4338824"/>
            <a:ext cx="1224136" cy="936104"/>
          </a:xfrm>
          <a:prstGeom prst="foldedCorner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мнение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25" name="Загнутый угол 24"/>
          <p:cNvSpPr/>
          <p:nvPr/>
        </p:nvSpPr>
        <p:spPr>
          <a:xfrm rot="1877043">
            <a:off x="6512483" y="4304044"/>
            <a:ext cx="1413620" cy="936104"/>
          </a:xfrm>
          <a:prstGeom prst="foldedCorner">
            <a:avLst/>
          </a:prstGeom>
          <a:solidFill>
            <a:schemeClr val="bg2"/>
          </a:solidFill>
          <a:ln w="3175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Неприкосно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-</a:t>
            </a:r>
          </a:p>
          <a:p>
            <a:pPr algn="ctr"/>
            <a:r>
              <a:rPr lang="ru-RU" sz="1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венность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3074" name="Picture 2" descr="http://static.flavors.me/dynamic_images/background/860296f6f59d468f8d838afa67a361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00608" y="4653136"/>
            <a:ext cx="5093692" cy="3033464"/>
          </a:xfrm>
          <a:prstGeom prst="rect">
            <a:avLst/>
          </a:prstGeom>
          <a:noFill/>
        </p:spPr>
      </p:pic>
      <p:pic>
        <p:nvPicPr>
          <p:cNvPr id="27" name="Picture 2" descr="http://static.flavors.me/dynamic_images/background/860296f6f59d468f8d838afa67a361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132856"/>
            <a:ext cx="3960440" cy="3150096"/>
          </a:xfrm>
          <a:prstGeom prst="rect">
            <a:avLst/>
          </a:prstGeom>
          <a:noFill/>
        </p:spPr>
      </p:pic>
      <p:pic>
        <p:nvPicPr>
          <p:cNvPr id="28" name="Picture 2" descr="http://static.flavors.me/dynamic_images/background/860296f6f59d468f8d838afa67a361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06937">
            <a:off x="-1477352" y="-90943"/>
            <a:ext cx="5760640" cy="3430654"/>
          </a:xfrm>
          <a:prstGeom prst="rect">
            <a:avLst/>
          </a:prstGeom>
          <a:noFill/>
        </p:spPr>
      </p:pic>
      <p:pic>
        <p:nvPicPr>
          <p:cNvPr id="29" name="Picture 2" descr="http://static.flavors.me/dynamic_images/background/860296f6f59d468f8d838afa67a361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23036">
            <a:off x="5305425" y="4572000"/>
            <a:ext cx="3838575" cy="2286000"/>
          </a:xfrm>
          <a:prstGeom prst="rect">
            <a:avLst/>
          </a:prstGeom>
          <a:noFill/>
        </p:spPr>
      </p:pic>
      <p:pic>
        <p:nvPicPr>
          <p:cNvPr id="30" name="Picture 2" descr="http://static.flavors.me/dynamic_images/background/860296f6f59d468f8d838afa67a361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846687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et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7667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818d05c8a57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941168"/>
            <a:ext cx="4272142" cy="1392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1124744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Знают взрослые и дети,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Да и нам узнать пора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Что у всех на белом свете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Есть законные права.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 не важно, где живешь ты,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Кто богаче, кто бедней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И, какого цвета кожа-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Право ты имеешь тоже,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Что и каждый из людей!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4343" name="Picture 7" descr="http://img0.liveinternet.ru/images/foto/c/0/apps/4/306/4306372_00001_-_kopiy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0628" t="37851" r="14895" b="12043"/>
          <a:stretch>
            <a:fillRect/>
          </a:stretch>
        </p:blipFill>
        <p:spPr bwMode="auto">
          <a:xfrm rot="251577">
            <a:off x="4860032" y="620688"/>
            <a:ext cx="36004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t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05800" cy="57832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Знайте и соблюдайте права детей!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196752"/>
            <a:ext cx="70567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latin typeface="Monotype Corsiva" pitchFamily="66" charset="0"/>
              </a:rPr>
              <a:t>Как хорошо, что есть права!</a:t>
            </a:r>
          </a:p>
          <a:p>
            <a:pPr algn="ctr"/>
            <a:r>
              <a:rPr lang="ru-RU" sz="4400" dirty="0" smtClean="0">
                <a:solidFill>
                  <a:schemeClr val="accent1"/>
                </a:solidFill>
                <a:latin typeface="Monotype Corsiva" pitchFamily="66" charset="0"/>
              </a:rPr>
              <a:t>Закон нас строго защищает.</a:t>
            </a:r>
          </a:p>
          <a:p>
            <a:pPr algn="ctr"/>
            <a:r>
              <a:rPr lang="ru-RU" sz="4400" dirty="0" smtClean="0">
                <a:solidFill>
                  <a:schemeClr val="accent1"/>
                </a:solidFill>
                <a:latin typeface="Monotype Corsiva" pitchFamily="66" charset="0"/>
              </a:rPr>
              <a:t>И в нем важны нам все права,</a:t>
            </a:r>
          </a:p>
          <a:p>
            <a:pPr algn="ctr"/>
            <a:r>
              <a:rPr lang="ru-RU" sz="4400" dirty="0" smtClean="0">
                <a:solidFill>
                  <a:schemeClr val="accent1"/>
                </a:solidFill>
                <a:latin typeface="Monotype Corsiva" pitchFamily="66" charset="0"/>
              </a:rPr>
              <a:t>Они великой силой обладают!</a:t>
            </a:r>
            <a:endParaRPr lang="ru-RU" sz="44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Детский сад 53 Чи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8352928" cy="24281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472514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МЫ</a:t>
            </a:r>
            <a:endParaRPr lang="ru-RU" sz="1600" b="1" dirty="0">
              <a:solidFill>
                <a:srgbClr val="FF000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443711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  <a:latin typeface="Comic Sans MS" pitchFamily="66" charset="0"/>
              </a:rPr>
              <a:t>ЗНАЕМ</a:t>
            </a:r>
            <a:endParaRPr lang="ru-RU" sz="1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465313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СВОИ</a:t>
            </a:r>
            <a:endParaRPr lang="ru-RU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479715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  <a:t>ПРАВА,</a:t>
            </a:r>
            <a:endParaRPr lang="ru-RU" sz="1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42930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6991E"/>
                </a:solidFill>
                <a:latin typeface="Comic Sans MS" pitchFamily="66" charset="0"/>
              </a:rPr>
              <a:t>А</a:t>
            </a:r>
            <a:endParaRPr lang="ru-RU" sz="2800" dirty="0">
              <a:solidFill>
                <a:srgbClr val="F6991E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72514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ВЫ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8384" y="45811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AF40A"/>
                </a:solidFill>
                <a:latin typeface="Comic Sans MS" pitchFamily="66" charset="0"/>
              </a:rPr>
              <a:t>?</a:t>
            </a:r>
            <a:endParaRPr lang="ru-RU" sz="3200" b="1" dirty="0">
              <a:solidFill>
                <a:srgbClr val="0AF40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- это каждый человек в мире не достигший  восемнадцати лет!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221088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Право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- это некие правила, которые должны выполнять все люди, чтобы жить счастливо и хорошо. Права не нужно покупать, зарабатывать, они принадлежат вам, просто потому, что вы люди.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5" name="Picture 3" descr="C:\Users\User\Desktop\Бабушкино\Утренник 2018\Новый год 6 группа\IMG_8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5760640" cy="39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et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4042792" cy="114300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Этот умный документ придумали взрослые чтобы у каждого ребенка были права. Называется он -  «Конвенция о правах ребенка»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84482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Конвенция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- это международный договор. Главная цель Конвенции - максимальная защита интересов ребенка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000369625_1-005b48b2022839e3376dec936ca1375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0987">
            <a:off x="611560" y="692696"/>
            <a:ext cx="3744416" cy="5301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Счастливые Дети Разных Национальностей Играть Векторные Искусства клипарты - ClipartLogo.co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84984"/>
            <a:ext cx="3600400" cy="3384376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73275835_bezymyanny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 имеет право 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жизнь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имя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40324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Жизнь человека охраняется законом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За жизнь ребенка с вами мы в ответе.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 – это самое святое,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Что существует на большой планете!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Концерт 22 д бортнянский господь просвещение мое"/>
          <p:cNvPicPr>
            <a:picLocks noChangeAspect="1" noChangeArrowheads="1"/>
          </p:cNvPicPr>
          <p:nvPr/>
        </p:nvPicPr>
        <p:blipFill>
          <a:blip r:embed="rId3" cstate="print"/>
          <a:srcRect l="5742" t="-160" r="9660"/>
          <a:stretch>
            <a:fillRect/>
          </a:stretch>
        </p:blipFill>
        <p:spPr bwMode="auto">
          <a:xfrm rot="346898">
            <a:off x="5265644" y="2577083"/>
            <a:ext cx="3299511" cy="3930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355976" y="1124744"/>
            <a:ext cx="446449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Право на имя имеет ребенок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Имя свое он знает с пеленок.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Глазки свои едва он раскрыл,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Как документ первый свой получил!</a:t>
            </a:r>
          </a:p>
          <a:p>
            <a:pPr algn="r"/>
            <a:endParaRPr lang="ru-RU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!</a:t>
            </a:r>
          </a:p>
          <a:p>
            <a:pPr algn="r"/>
            <a:endParaRPr lang="ru-RU" b="1" dirty="0" smtClean="0"/>
          </a:p>
          <a:p>
            <a:pPr algn="r"/>
            <a:endParaRPr lang="ru-RU" b="1" dirty="0" smtClean="0"/>
          </a:p>
          <a:p>
            <a:pPr algn="r"/>
            <a:endParaRPr lang="ru-RU" dirty="0"/>
          </a:p>
        </p:txBody>
      </p:sp>
      <p:pic>
        <p:nvPicPr>
          <p:cNvPr id="14" name="Picture 8" descr="Животные, Люди и Аист Вектор"/>
          <p:cNvPicPr>
            <a:picLocks noChangeAspect="1" noChangeArrowheads="1"/>
          </p:cNvPicPr>
          <p:nvPr/>
        </p:nvPicPr>
        <p:blipFill>
          <a:blip r:embed="rId4" cstate="print"/>
          <a:srcRect r="4054"/>
          <a:stretch>
            <a:fillRect/>
          </a:stretch>
        </p:blipFill>
        <p:spPr bwMode="auto">
          <a:xfrm rot="21137478">
            <a:off x="632925" y="2651332"/>
            <a:ext cx="3691186" cy="378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3275835_bezymyanny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 имеет право на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защиту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от жестокого обращения, на безопасные условия жизни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4949785"/>
            <a:ext cx="48965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Много правил есть на свете, их должны запомнить дети!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спички лучше не играть! Дверь чужим не открывать! 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Для чего в саду забор, на дороге светофор?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628800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Я росточком недоволен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 пока не так силен,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Но не смей мне делать больно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Есть у нас такой закон.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User\Desktop\ФОТО 2020год осень\IMG_20200911_134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33843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3275835_bezymyanny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5652120" y="1700808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 любовь имеют право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Все ребята на Земле,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 заботу и на ласку,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Право жить в своей семье.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220" name="Picture 4" descr="Рисунки счастливой семьи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 cstate="print"/>
          <a:srcRect l="4550" t="15986" r="4731" b="21855"/>
          <a:stretch>
            <a:fillRect/>
          </a:stretch>
        </p:blipFill>
        <p:spPr bwMode="auto">
          <a:xfrm>
            <a:off x="3131840" y="3429000"/>
            <a:ext cx="574507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КОНКУРС МАМА-ПАПА-Я. ЗАКРЫТО…ГОЛОСОВАНИЕ ОТКРОЕТСЯ ЗАВТР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6638">
            <a:off x="512790" y="1068829"/>
            <a:ext cx="3902906" cy="292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 имеет право на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семью, любовь и заботу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230" name="Picture 14" descr="Я Человек имеющей гриф министерства образования РФ."/>
          <p:cNvPicPr>
            <a:picLocks noChangeAspect="1" noChangeArrowheads="1"/>
          </p:cNvPicPr>
          <p:nvPr/>
        </p:nvPicPr>
        <p:blipFill>
          <a:blip r:embed="rId5" cstate="print"/>
          <a:srcRect l="7150" t="8208" r="17143"/>
          <a:stretch>
            <a:fillRect/>
          </a:stretch>
        </p:blipFill>
        <p:spPr bwMode="auto">
          <a:xfrm rot="290813">
            <a:off x="398813" y="3711614"/>
            <a:ext cx="3335193" cy="293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73275835_bezymyan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 имеет право 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жилище и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неприкосновенность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имущества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58112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Сказка учит нас, друзья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Жить без домика нельзя.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Лисе, зайке, поросенку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Даже глупому мышонку.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Ох, как нужно нам оно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Это право на жилье!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844824"/>
            <a:ext cx="38164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дом без спроса к вам никто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Заходить не может.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Ваши вещи и добро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Брать не может тоже.</a:t>
            </a:r>
          </a:p>
          <a:p>
            <a:endParaRPr lang="ru-RU" dirty="0"/>
          </a:p>
        </p:txBody>
      </p:sp>
      <p:pic>
        <p:nvPicPr>
          <p:cNvPr id="8195" name="Picture 3" descr="СКАЗКИ - Блог - САЙТ ДЛЯ ВОСПИТАТЕЛЕЙ И РОДИТЕЛЕЙ"/>
          <p:cNvPicPr>
            <a:picLocks noChangeAspect="1" noChangeArrowheads="1"/>
          </p:cNvPicPr>
          <p:nvPr/>
        </p:nvPicPr>
        <p:blipFill>
          <a:blip r:embed="rId3" cstate="print"/>
          <a:srcRect l="3571" t="4376" r="1786" b="3747"/>
          <a:stretch>
            <a:fillRect/>
          </a:stretch>
        </p:blipFill>
        <p:spPr bwMode="auto">
          <a:xfrm rot="21438679">
            <a:off x="463698" y="1509407"/>
            <a:ext cx="4190399" cy="300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Изобр по Мышка Из Сказки Теремок"/>
          <p:cNvPicPr>
            <a:picLocks noChangeAspect="1" noChangeArrowheads="1"/>
          </p:cNvPicPr>
          <p:nvPr/>
        </p:nvPicPr>
        <p:blipFill>
          <a:blip r:embed="rId4" cstate="print"/>
          <a:srcRect l="4815" t="2528" r="5853" b="4647"/>
          <a:stretch>
            <a:fillRect/>
          </a:stretch>
        </p:blipFill>
        <p:spPr bwMode="auto">
          <a:xfrm rot="229116">
            <a:off x="5076056" y="3140968"/>
            <a:ext cx="3312368" cy="344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373275835_bezymyan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3024336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Я расту на радость маме,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Но приходится признать,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Чтоб я вырос лучшим самым,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Как мне много нужно дать!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Ребенок имеет право на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достаточно хороший уровень жизни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User\Desktop\ФОТО 2020год осень\IMG_20200911_134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45365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9587</TotalTime>
  <Words>656</Words>
  <Application>Microsoft Office PowerPoint</Application>
  <PresentationFormat>Экран (4:3)</PresentationFormat>
  <Paragraphs>124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Муниципальное бюджетное общеобразовательное учреждение средняя школа №12( дошкольное отделение) </vt:lpstr>
      <vt:lpstr>Презентация PowerPoint</vt:lpstr>
      <vt:lpstr>Презентация PowerPoint</vt:lpstr>
      <vt:lpstr>Этот умный документ придумали взрослые чтобы у каждого ребенка были права. Называется он -  «Конвенция о правах ребенка»</vt:lpstr>
      <vt:lpstr>Ребенок имеет право на жизнь и имя </vt:lpstr>
      <vt:lpstr>Ребенок имеет право на защиту от жестокого обращения, на безопасные условия жизни</vt:lpstr>
      <vt:lpstr>Ребенок имеет право на семью, любовь и заботу</vt:lpstr>
      <vt:lpstr>Ребенок имеет право на жилище и  неприкосновенность имущества</vt:lpstr>
      <vt:lpstr>Я расту на радость маме, Но приходится признать, Чтоб я вырос лучшим самым, Как мне много нужно дать!</vt:lpstr>
      <vt:lpstr>Ребенок имеет право на качественное питание и достаточное количество чистой воды</vt:lpstr>
      <vt:lpstr>Ребенок имеет право на отдых и досуг</vt:lpstr>
      <vt:lpstr>Ребенок имеет право на медицинское обслуживание</vt:lpstr>
      <vt:lpstr>Ребенок имеет право на бесплатное образование</vt:lpstr>
      <vt:lpstr>Ребенок имеет право на выражение собственного мнения</vt:lpstr>
      <vt:lpstr>Ребенок НЕ должен использоваться в качестве дешевой рабочей силы</vt:lpstr>
      <vt:lpstr>Ребенок имеет право говорить на родном языке, исповедовать свою религию</vt:lpstr>
      <vt:lpstr>Дети-инвалиды имеют право на особую заботу и обучение наравне со всеми</vt:lpstr>
      <vt:lpstr>Ребенок имеет право быть счастливым!</vt:lpstr>
      <vt:lpstr>Презентация PowerPoint</vt:lpstr>
      <vt:lpstr>Знайте и соблюдайте права детей!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№7  муниципального образования Абинский район</dc:title>
  <dc:creator>серега</dc:creator>
  <cp:lastModifiedBy>Пользователь Windows</cp:lastModifiedBy>
  <cp:revision>362</cp:revision>
  <dcterms:created xsi:type="dcterms:W3CDTF">2015-05-28T17:25:09Z</dcterms:created>
  <dcterms:modified xsi:type="dcterms:W3CDTF">2020-11-15T15:51:50Z</dcterms:modified>
</cp:coreProperties>
</file>