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2"/>
  </p:notesMasterIdLst>
  <p:sldIdLst>
    <p:sldId id="258" r:id="rId2"/>
    <p:sldId id="257" r:id="rId3"/>
    <p:sldId id="260" r:id="rId4"/>
    <p:sldId id="259" r:id="rId5"/>
    <p:sldId id="279" r:id="rId6"/>
    <p:sldId id="261" r:id="rId7"/>
    <p:sldId id="262" r:id="rId8"/>
    <p:sldId id="263" r:id="rId9"/>
    <p:sldId id="264" r:id="rId10"/>
    <p:sldId id="277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81" r:id="rId24"/>
    <p:sldId id="278" r:id="rId25"/>
    <p:sldId id="280" r:id="rId26"/>
    <p:sldId id="283" r:id="rId27"/>
    <p:sldId id="282" r:id="rId28"/>
    <p:sldId id="284" r:id="rId29"/>
    <p:sldId id="285" r:id="rId30"/>
    <p:sldId id="286" r:id="rId3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18" autoAdjust="0"/>
  </p:normalViewPr>
  <p:slideViewPr>
    <p:cSldViewPr>
      <p:cViewPr>
        <p:scale>
          <a:sx n="57" d="100"/>
          <a:sy n="57" d="100"/>
        </p:scale>
        <p:origin x="-1296" y="3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C533E-7968-498A-9645-EF3251B2DEE1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B5CBF-9511-4C7A-A14B-B5F8D8DA2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5113655" y="7383194"/>
            <a:ext cx="2523932" cy="970671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05408" y="1035052"/>
            <a:ext cx="6047184" cy="1960033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05408" y="3000373"/>
            <a:ext cx="6047184" cy="23368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028700" y="8016876"/>
            <a:ext cx="4343400" cy="486833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028700" y="7534273"/>
            <a:ext cx="4343400" cy="486833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6294185" y="7669743"/>
            <a:ext cx="377190" cy="486833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086350" y="508000"/>
            <a:ext cx="1428750" cy="73152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508000"/>
            <a:ext cx="4686300" cy="73152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56659"/>
            <a:ext cx="6172200" cy="186537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510411"/>
            <a:ext cx="617220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593592" y="8640064"/>
            <a:ext cx="1600200" cy="402336"/>
          </a:xfrm>
        </p:spPr>
        <p:txBody>
          <a:bodyPr/>
          <a:lstStyle/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" y="8641293"/>
            <a:ext cx="3195042" cy="401108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5276" y="9380"/>
            <a:ext cx="6847449" cy="9115865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5113655" y="790137"/>
            <a:ext cx="2523932" cy="970671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216724" y="8636000"/>
            <a:ext cx="1600200" cy="406400"/>
          </a:xfrm>
        </p:spPr>
        <p:txBody>
          <a:bodyPr/>
          <a:lstStyle/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64532" y="8641293"/>
            <a:ext cx="3195042" cy="401108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38292" y="1079499"/>
            <a:ext cx="377190" cy="401108"/>
          </a:xfrm>
        </p:spPr>
        <p:txBody>
          <a:bodyPr/>
          <a:lstStyle/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4851596" y="12508"/>
            <a:ext cx="2004646" cy="2533613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9379"/>
            <a:ext cx="6852725" cy="9125244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61953"/>
            <a:ext cx="5429250" cy="1816100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2178048"/>
            <a:ext cx="2914650" cy="3048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296584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296584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593592" y="8641292"/>
            <a:ext cx="1600200" cy="402336"/>
          </a:xfrm>
        </p:spPr>
        <p:txBody>
          <a:bodyPr/>
          <a:lstStyle/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" y="8641292"/>
            <a:ext cx="3195042" cy="40233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692140" y="8641292"/>
            <a:ext cx="377190" cy="402336"/>
          </a:xfrm>
        </p:spPr>
        <p:txBody>
          <a:bodyPr/>
          <a:lstStyle/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149" y="387643"/>
            <a:ext cx="800100" cy="8205216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3755" y="387643"/>
            <a:ext cx="435768" cy="402336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023755" y="4569499"/>
            <a:ext cx="435768" cy="402336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516672" y="387643"/>
            <a:ext cx="5143500" cy="40233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1516672" y="4569499"/>
            <a:ext cx="5143500" cy="4023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593592" y="8641292"/>
            <a:ext cx="1597914" cy="402336"/>
          </a:xfrm>
        </p:spPr>
        <p:txBody>
          <a:bodyPr/>
          <a:lstStyle/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42900" y="8641292"/>
            <a:ext cx="3195828" cy="402336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5692140" y="8644128"/>
            <a:ext cx="377190" cy="402336"/>
          </a:xfrm>
        </p:spPr>
        <p:txBody>
          <a:bodyPr/>
          <a:lstStyle>
            <a:lvl1pPr algn="ctr">
              <a:defRPr/>
            </a:lvl1pPr>
          </a:lstStyle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593592" y="8641292"/>
            <a:ext cx="1600200" cy="402336"/>
          </a:xfrm>
        </p:spPr>
        <p:txBody>
          <a:bodyPr/>
          <a:lstStyle/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42900" y="8642521"/>
            <a:ext cx="3195042" cy="401108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692140" y="8641292"/>
            <a:ext cx="377190" cy="402336"/>
          </a:xfrm>
        </p:spPr>
        <p:txBody>
          <a:bodyPr/>
          <a:lstStyle/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490219"/>
            <a:ext cx="685800" cy="79248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51892" y="490219"/>
            <a:ext cx="1828800" cy="79248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738438" y="426720"/>
            <a:ext cx="3957066" cy="798576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09232" y="8741664"/>
            <a:ext cx="1600200" cy="402336"/>
          </a:xfrm>
        </p:spPr>
        <p:txBody>
          <a:bodyPr/>
          <a:lstStyle>
            <a:lvl1pPr>
              <a:defRPr sz="900"/>
            </a:lvl1pPr>
          </a:lstStyle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51892" y="8741664"/>
            <a:ext cx="3857340" cy="402336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307932" y="8741664"/>
            <a:ext cx="377190" cy="402336"/>
          </a:xfrm>
        </p:spPr>
        <p:txBody>
          <a:bodyPr/>
          <a:lstStyle>
            <a:lvl1pPr>
              <a:defRPr sz="900"/>
            </a:lvl1pPr>
          </a:lstStyle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201195"/>
            <a:ext cx="685800" cy="85344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53678" y="498621"/>
            <a:ext cx="5500116" cy="73152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7250" y="7823200"/>
            <a:ext cx="5500116" cy="9144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81144" y="8741664"/>
            <a:ext cx="1577340" cy="402336"/>
          </a:xfrm>
        </p:spPr>
        <p:txBody>
          <a:bodyPr/>
          <a:lstStyle>
            <a:lvl1pPr>
              <a:defRPr sz="900"/>
            </a:lvl1pPr>
          </a:lstStyle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77824" y="8742892"/>
            <a:ext cx="3711054" cy="402336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62894" y="8741664"/>
            <a:ext cx="274320" cy="402336"/>
          </a:xfrm>
        </p:spPr>
        <p:txBody>
          <a:bodyPr/>
          <a:lstStyle>
            <a:lvl1pPr algn="ctr">
              <a:defRPr sz="900"/>
            </a:lvl1pPr>
          </a:lstStyle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5276" y="18758"/>
            <a:ext cx="6847449" cy="9115865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9379"/>
            <a:ext cx="6852725" cy="9125244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4851596" y="6597880"/>
            <a:ext cx="2004646" cy="2533613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56659"/>
            <a:ext cx="6172200" cy="186537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510411"/>
            <a:ext cx="6172200" cy="6096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593592" y="8641292"/>
            <a:ext cx="1600200" cy="402336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DFCED9E-300E-4ECF-A007-65134FA690F6}" type="datetimeFigureOut">
              <a:rPr lang="ru-RU" smtClean="0"/>
              <a:pPr/>
              <a:t>25.04.2014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42900" y="8642521"/>
            <a:ext cx="3195042" cy="401108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692140" y="8641292"/>
            <a:ext cx="377190" cy="402336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4BE70D8-D0C5-402D-A497-C74C7D74BC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71480" y="2357422"/>
            <a:ext cx="5286412" cy="428628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9600" i="1" dirty="0" smtClean="0">
                <a:solidFill>
                  <a:srgbClr val="FF0000"/>
                </a:solidFill>
              </a:rPr>
              <a:t>Война </a:t>
            </a:r>
            <a:br>
              <a:rPr lang="ru-RU" sz="9600" i="1" dirty="0" smtClean="0">
                <a:solidFill>
                  <a:srgbClr val="FF0000"/>
                </a:solidFill>
              </a:rPr>
            </a:br>
            <a:r>
              <a:rPr lang="ru-RU" sz="9600" i="1" dirty="0" smtClean="0">
                <a:solidFill>
                  <a:srgbClr val="FF0000"/>
                </a:solidFill>
              </a:rPr>
              <a:t>и </a:t>
            </a:r>
            <a:br>
              <a:rPr lang="ru-RU" sz="9600" i="1" dirty="0" smtClean="0">
                <a:solidFill>
                  <a:srgbClr val="FF0000"/>
                </a:solidFill>
              </a:rPr>
            </a:br>
            <a:r>
              <a:rPr lang="ru-RU" sz="9600" i="1" dirty="0" smtClean="0">
                <a:solidFill>
                  <a:srgbClr val="FF0000"/>
                </a:solidFill>
              </a:rPr>
              <a:t>поэзия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«СЕГОДНЯ, 22 ИЮНЯ 1941 ГОДА В 4 ЧАСА УТРА …»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4" descr="&amp;ZHcy;&amp;icy;&amp;tcy;&amp;iecy;&amp;lcy;&amp;icy; &amp;Vcy;&amp;lcy;&amp;acy;&amp;dcy;&amp;icy;&amp;vcy;&amp;ocy;&amp;scy;&amp;tcy;&amp;ocy;&amp;kcy;&amp;acy; &amp;scy;&amp;lcy;&amp;ucy;&amp;shcy;&amp;acy;&amp;yucy;&amp;tcy; &amp;pcy;&amp;ocy; &amp;rcy;&amp;acy;&amp;dcy;&amp;icy;&amp;ocy; &amp;scy;&amp;ocy;&amp;ocy;&amp;bcy;&amp;shchcy;&amp;iecy;&amp;ncy;&amp;icy;&amp;iecy; &amp;ocy; &amp;ncy;&amp;acy;&amp;pcy;&amp;acy;&amp;dcy;&amp;iecy;&amp;ncy;&amp;icy;&amp;icy; &amp;gcy;&amp;icy;&amp;tcy;&amp;lcy;&amp;iecy;&amp;rcy;&amp;ocy;&amp;vcy;&amp;scy;&amp;kcy;&amp;ocy;&amp;jcy; &amp;Gcy;&amp;iecy;&amp;rcy;&amp;mcy;&amp;acy;&amp;ncy;&amp;icy;&amp;icy; &amp;ncy;&amp;acy; &amp;Scy;&amp;Scy;&amp;Scy;&amp;Rcy; 22 &amp;icy;&amp;yucy;&amp;ncy;&amp;yacy; 1941 &amp;gcy;. &amp;Mcy;&amp;iecy;&amp;scy;&amp;tcy;&amp;ocy; &amp;scy;&amp;hardcy;&amp;iecy;&amp;mcy;&amp;kcy;&amp;icy;: &amp;Vcy;&amp;lcy;&amp;acy;&amp;dcy;&amp;icy;&amp;vcy;&amp;ocy;&amp;scy;&amp;tcy;&amp;ocy;&amp;kcy; &amp;Acy;&amp;vcy;&amp;tcy;&amp;ocy;&amp;rcy; &amp;scy;&amp;hardcy;&amp;iecy;&amp;mcy;&amp;kcy;&amp;icy;: &amp;Mcy;&amp;yacy;&amp;scy;&amp;ncy;&amp;icy;&amp;kcy;&amp;ocy;&amp;vcy; &amp;Vcy;. &amp;Fcy;. &amp;Gcy;&amp;Acy;&amp;Pcy;&amp;Kcy; &amp;iecy;&amp;dcy;.&amp;khcy;&amp;rcy;.&amp;Pcy;-36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66" y="2714612"/>
            <a:ext cx="6143667" cy="5886457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90" y="428596"/>
            <a:ext cx="3043238" cy="3881437"/>
          </a:xfrm>
          <a:prstGeom prst="rect">
            <a:avLst/>
          </a:prstGeom>
          <a:noFill/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4" y="3857620"/>
            <a:ext cx="3114678" cy="43434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357562" y="285721"/>
            <a:ext cx="3500438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Давид Самойлов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1920-1990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71480" y="5072066"/>
            <a:ext cx="2357454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На фронте. Апрель 1945 г.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527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858000" cy="13572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Симонов Константин Михайлович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5408" y="7358082"/>
            <a:ext cx="5523922" cy="1571636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sz="4200" b="1" dirty="0" smtClean="0">
                <a:solidFill>
                  <a:srgbClr val="0070C0"/>
                </a:solidFill>
              </a:rPr>
              <a:t>(р. 15.11.1915, Петроград - 1979 г.)</a:t>
            </a:r>
            <a:endParaRPr lang="ru-RU" sz="4200" b="1" dirty="0">
              <a:solidFill>
                <a:srgbClr val="0070C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22" y="1357290"/>
            <a:ext cx="457203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428597"/>
            <a:ext cx="6643710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Твардовский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Александр </a:t>
            </a:r>
            <a:r>
              <a:rPr lang="ru-RU" sz="3600" b="1" dirty="0" err="1" smtClean="0">
                <a:solidFill>
                  <a:srgbClr val="FF0000"/>
                </a:solidFill>
              </a:rPr>
              <a:t>Трифонович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5408" y="7715272"/>
            <a:ext cx="5952550" cy="14287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(1910 —1971)</a:t>
            </a:r>
            <a:endParaRPr lang="ru-RU" sz="4400" dirty="0" smtClean="0">
              <a:solidFill>
                <a:srgbClr val="0070C0"/>
              </a:solidFill>
            </a:endParaRPr>
          </a:p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 </a:t>
            </a:r>
          </a:p>
          <a:p>
            <a:pPr algn="ctr"/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8" y="2214546"/>
            <a:ext cx="434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72270" y="1785108"/>
            <a:ext cx="6786611" cy="550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571472"/>
            <a:ext cx="6643710" cy="135732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Исаковский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Михаил Васильевич 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5408" y="7786710"/>
            <a:ext cx="5238170" cy="135729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(1900-1973) 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56" y="2000232"/>
            <a:ext cx="492922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5408" y="1035053"/>
            <a:ext cx="6047184" cy="13938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Маршак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Самуил Яковлевич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5408" y="7429520"/>
            <a:ext cx="4380914" cy="1143008"/>
          </a:xfrm>
        </p:spPr>
        <p:txBody>
          <a:bodyPr/>
          <a:lstStyle/>
          <a:p>
            <a:pPr algn="ctr"/>
            <a:r>
              <a:rPr lang="ru-RU" sz="5400" b="1" i="1" dirty="0" smtClean="0">
                <a:solidFill>
                  <a:srgbClr val="0070C0"/>
                </a:solidFill>
              </a:rPr>
              <a:t>1887-1964</a:t>
            </a:r>
            <a:endParaRPr lang="ru-RU" sz="54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60" y="2071670"/>
            <a:ext cx="421484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8" y="500034"/>
            <a:ext cx="6215106" cy="2500329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Орлов Сергей Сергеевич</a:t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05408" y="7572396"/>
            <a:ext cx="5381046" cy="1214445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</a:rPr>
              <a:t>1921 – 1977</a:t>
            </a:r>
            <a:endParaRPr lang="ru-RU" sz="6600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74" y="2143108"/>
            <a:ext cx="428628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714349"/>
            <a:ext cx="6072230" cy="121444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Космодемьянская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Зоя (Таня)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42" y="8001024"/>
            <a:ext cx="5500726" cy="1142976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</a:rPr>
              <a:t>1923 — 29.11.1941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80" y="1928794"/>
            <a:ext cx="5189554" cy="580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50" y="361953"/>
            <a:ext cx="5429250" cy="1352527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Партизанка Таня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30958" y="2388357"/>
            <a:ext cx="677704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8" y="500034"/>
            <a:ext cx="5715040" cy="8001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Дети и война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571480" y="2000230"/>
            <a:ext cx="5786479" cy="592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411958" y="2064510"/>
            <a:ext cx="7324725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Дети и война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" name="Picture 6" descr="ria070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8" y="2357422"/>
            <a:ext cx="5786478" cy="5859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61952"/>
            <a:ext cx="5429250" cy="249553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УЧАСТНИКИ ПАРАДА В МОСКВЕ НА КРАСНОЙ ПЛОЩАДИ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ОТПРАВЛЯЮТСЯ НА ВОЙНУ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8" descr="Par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70" y="2571736"/>
            <a:ext cx="4572032" cy="6189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Стоять насмерть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7858148"/>
            <a:ext cx="5857894" cy="10001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Автор скульптуры - Вучетич Е.В.</a:t>
            </a:r>
          </a:p>
          <a:p>
            <a:endParaRPr lang="ru-RU" dirty="0"/>
          </a:p>
        </p:txBody>
      </p:sp>
      <p:pic>
        <p:nvPicPr>
          <p:cNvPr id="5122" name="Picture 2" descr="C:\Documents and Settings\Библиотекарь\Мои документы\ВОВ\Батальный жанр\Вучетич Е. В. и др. «Стоять насмерть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04" y="2071670"/>
            <a:ext cx="6143668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61953"/>
            <a:ext cx="5429250" cy="10667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Воин-освободитель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8143900"/>
            <a:ext cx="5857894" cy="71438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Автор скульптуры - </a:t>
            </a:r>
            <a:r>
              <a:rPr lang="ru-RU" sz="2800" b="1" dirty="0" smtClean="0">
                <a:solidFill>
                  <a:srgbClr val="0070C0"/>
                </a:solidFill>
              </a:rPr>
              <a:t>Вучетич Е.В.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098" name="Picture 2" descr="Вучетич 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94" y="1857357"/>
            <a:ext cx="3857652" cy="6292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42" y="428596"/>
            <a:ext cx="5857916" cy="8105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80" y="2143108"/>
            <a:ext cx="592935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750123" y="1535885"/>
            <a:ext cx="828680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857279" y="1643041"/>
            <a:ext cx="8215372" cy="550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42900" y="0"/>
            <a:ext cx="6515100" cy="192879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Лебедев-Кумач</a:t>
            </a:r>
            <a:r>
              <a:rPr lang="ru-RU" sz="4000" dirty="0" smtClean="0">
                <a:solidFill>
                  <a:srgbClr val="FFFF00"/>
                </a:solidFill>
              </a:rPr>
              <a:t> 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Василий Иванович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85750" y="7143768"/>
            <a:ext cx="6343650" cy="1500198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(псевдоним; настоящая фамилия Лебедев) [1898, Москва, — 1949,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там же]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60" y="1643042"/>
            <a:ext cx="435771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Библиотекарь\Мои документы\Мои рисунки\Рисунки\Рисунки 127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80" y="2214546"/>
            <a:ext cx="6000792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357213" y="1928794"/>
            <a:ext cx="7215239" cy="5214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Наши солдаты отправляются на фронт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Picture 4" descr="&amp;Scy;&amp;ocy;&amp;vcy;&amp;iecy;&amp;tcy;&amp;scy;&amp;kcy;&amp;icy;&amp;iecy; &amp;vcy;&amp;ocy;&amp;icy;&amp;ncy;&amp;ycy; &amp;ocy;&amp;tcy;&amp;pcy;&amp;rcy;&amp;acy;&amp;vcy;&amp;lcy;&amp;yacy;&amp;yucy;&amp;tcy;&amp;scy;&amp;yacy; &amp;ncy;&amp;acy; &amp;fcy;&amp;rcy;&amp;ocy;&amp;ncy;&amp;tcy; 1941 &amp;gcy;. &amp;Mcy;&amp;iecy;&amp;scy;&amp;tcy;&amp;ocy; &amp;scy;&amp;hardcy;&amp;iecy;&amp;mcy;&amp;kcy;&amp;icy;: &amp;Tcy;&amp;acy;&amp;mcy;&amp;bcy;&amp;ocy;&amp;vcy;c&amp;kcy;&amp;acy;&amp;yacy; &amp;ocy;&amp;bcy;&amp;lcy;&amp;acy;&amp;scy;&amp;tcy;&amp;softcy; &amp;Acy;&amp;vcy;&amp;tcy;&amp;ocy;&amp;rcy; &amp;scy;&amp;hardcy;&amp;iecy;&amp;mcy;&amp;kcy;&amp;icy;: &amp;CHcy;&amp;iecy;&amp;rcy;&amp;ncy;&amp;ocy;&amp;vcy; &amp;Dcy;. &amp;Rcy;&amp;Gcy;&amp;Acy;&amp;Kcy;&amp;Fcy;&amp;Dcy; &amp;iecy;&amp;dcy;.&amp;khcy;&amp;rcy;.0-2563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56" y="2214546"/>
            <a:ext cx="4929222" cy="6269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185742" y="1828760"/>
            <a:ext cx="7158044" cy="535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-238130" y="2024024"/>
            <a:ext cx="733425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Сталинградская 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битва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285750" y="8215338"/>
            <a:ext cx="6215084" cy="64294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42" y="2500298"/>
            <a:ext cx="600079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«Оборона 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Севастополя»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7215206"/>
            <a:ext cx="5929332" cy="142876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Художник</a:t>
            </a:r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FFFF00"/>
                </a:solidFill>
              </a:rPr>
              <a:t>А. Дейнека </a:t>
            </a:r>
          </a:p>
          <a:p>
            <a:pPr algn="ctr"/>
            <a:r>
              <a:rPr lang="ru-RU" sz="4800" b="1" dirty="0" smtClean="0">
                <a:solidFill>
                  <a:srgbClr val="FFFF00"/>
                </a:solidFill>
              </a:rPr>
              <a:t>1942 г</a:t>
            </a:r>
            <a:endParaRPr lang="ru-RU" sz="4800" b="1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04" y="2428860"/>
            <a:ext cx="621510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7">
      <a:dk1>
        <a:srgbClr val="C990CB"/>
      </a:dk1>
      <a:lt1>
        <a:sysClr val="window" lastClr="FFFFFF"/>
      </a:lt1>
      <a:dk2>
        <a:srgbClr val="DEBCDF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291</TotalTime>
  <Words>121</Words>
  <Application>Microsoft Office PowerPoint</Application>
  <PresentationFormat>Экран (4:3)</PresentationFormat>
  <Paragraphs>36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Яркая</vt:lpstr>
      <vt:lpstr>Война  и  поэзия</vt:lpstr>
      <vt:lpstr>Слайд 2</vt:lpstr>
      <vt:lpstr>Лебедев-Кумач  Василий Иванович </vt:lpstr>
      <vt:lpstr>Слайд 4</vt:lpstr>
      <vt:lpstr>Наши солдаты отправляются на фронт</vt:lpstr>
      <vt:lpstr>Слайд 6</vt:lpstr>
      <vt:lpstr>Слайд 7</vt:lpstr>
      <vt:lpstr>Сталинградская  битва</vt:lpstr>
      <vt:lpstr>«Оборона  Севастополя»</vt:lpstr>
      <vt:lpstr>«СЕГОДНЯ, 22 ИЮНЯ 1941 ГОДА В 4 ЧАСА УТРА …»</vt:lpstr>
      <vt:lpstr>Слайд 11</vt:lpstr>
      <vt:lpstr>Симонов Константин Михайлович </vt:lpstr>
      <vt:lpstr>Твардовский  Александр Трифонович </vt:lpstr>
      <vt:lpstr>Слайд 14</vt:lpstr>
      <vt:lpstr>Исаковский  Михаил Васильевич </vt:lpstr>
      <vt:lpstr>Маршак  Самуил Яковлевич </vt:lpstr>
      <vt:lpstr>Орлов Сергей Сергеевич </vt:lpstr>
      <vt:lpstr>Космодемьянская  Зоя (Таня)</vt:lpstr>
      <vt:lpstr>Партизанка Таня</vt:lpstr>
      <vt:lpstr>Дети и война</vt:lpstr>
      <vt:lpstr>Слайд 21</vt:lpstr>
      <vt:lpstr>Дети и война</vt:lpstr>
      <vt:lpstr>УЧАСТНИКИ ПАРАДА В МОСКВЕ НА КРАСНОЙ ПЛОЩАДИ ОТПРАВЛЯЮТСЯ НА ВОЙНУ </vt:lpstr>
      <vt:lpstr>Стоять насмерть</vt:lpstr>
      <vt:lpstr>Воин-освободитель</vt:lpstr>
      <vt:lpstr>Слайд 26</vt:lpstr>
      <vt:lpstr>Слайд 27</vt:lpstr>
      <vt:lpstr>Слайд 28</vt:lpstr>
      <vt:lpstr>Слайд 29</vt:lpstr>
      <vt:lpstr>Слайд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Война и поэзия</dc:title>
  <dc:creator>Кушникова Л.</dc:creator>
  <cp:lastModifiedBy>Кушникова Л.</cp:lastModifiedBy>
  <cp:revision>31</cp:revision>
  <dcterms:created xsi:type="dcterms:W3CDTF">2014-04-23T10:12:01Z</dcterms:created>
  <dcterms:modified xsi:type="dcterms:W3CDTF">2014-04-25T06:41:34Z</dcterms:modified>
</cp:coreProperties>
</file>