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91" r:id="rId4"/>
    <p:sldId id="292" r:id="rId5"/>
    <p:sldId id="294" r:id="rId6"/>
    <p:sldId id="293" r:id="rId7"/>
    <p:sldId id="295" r:id="rId8"/>
    <p:sldId id="296" r:id="rId9"/>
    <p:sldId id="297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2A4F86"/>
    <a:srgbClr val="8FAFE9"/>
    <a:srgbClr val="3E68D0"/>
    <a:srgbClr val="6C8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F7F92-3B43-4F6F-BDF0-2C992FA3AA9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452DA423-DE45-498F-BF49-EE198369BF13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Установочный семинар с целью  сориентировать учащихся на выборе темы.</a:t>
          </a:r>
          <a:endParaRPr lang="ru-RU" sz="1400" dirty="0"/>
        </a:p>
      </dgm:t>
    </dgm:pt>
    <dgm:pt modelId="{27038FEB-621D-4103-8F38-2359C01AED00}" type="parTrans" cxnId="{5F45B1B2-0286-446C-B51F-AB9507FE94B9}">
      <dgm:prSet/>
      <dgm:spPr/>
      <dgm:t>
        <a:bodyPr/>
        <a:lstStyle/>
        <a:p>
          <a:endParaRPr lang="ru-RU"/>
        </a:p>
      </dgm:t>
    </dgm:pt>
    <dgm:pt modelId="{5AFAF8EB-3715-4C73-B4B6-5BED45EF361B}" type="sibTrans" cxnId="{5F45B1B2-0286-446C-B51F-AB9507FE94B9}">
      <dgm:prSet/>
      <dgm:spPr/>
      <dgm:t>
        <a:bodyPr/>
        <a:lstStyle/>
        <a:p>
          <a:endParaRPr lang="ru-RU"/>
        </a:p>
      </dgm:t>
    </dgm:pt>
    <dgm:pt modelId="{8020D440-EAF7-4A51-A611-3CAE687CCFD0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Презентация плана проектной деятельности </a:t>
          </a:r>
          <a:endParaRPr lang="ru-RU" sz="1400" dirty="0"/>
        </a:p>
      </dgm:t>
    </dgm:pt>
    <dgm:pt modelId="{A602F33C-47D6-4CF5-A291-D0F474062390}" type="parTrans" cxnId="{4FF5789B-0E14-496D-9E88-57F87A0B0FAB}">
      <dgm:prSet/>
      <dgm:spPr/>
      <dgm:t>
        <a:bodyPr/>
        <a:lstStyle/>
        <a:p>
          <a:endParaRPr lang="ru-RU"/>
        </a:p>
      </dgm:t>
    </dgm:pt>
    <dgm:pt modelId="{D0B4D908-C677-4B32-9EDA-53FFCCEF64E8}" type="sibTrans" cxnId="{4FF5789B-0E14-496D-9E88-57F87A0B0FAB}">
      <dgm:prSet/>
      <dgm:spPr/>
      <dgm:t>
        <a:bodyPr/>
        <a:lstStyle/>
        <a:p>
          <a:endParaRPr lang="ru-RU"/>
        </a:p>
      </dgm:t>
    </dgm:pt>
    <dgm:pt modelId="{53DA34BC-B361-460E-8486-C9BB7F471B86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Выбор и утверждение тем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B02BD45-A9B7-4093-AC56-2CD97489B029}" type="parTrans" cxnId="{1A878932-4DF3-43A2-AB4E-6AE15FF435EC}">
      <dgm:prSet/>
      <dgm:spPr/>
      <dgm:t>
        <a:bodyPr/>
        <a:lstStyle/>
        <a:p>
          <a:endParaRPr lang="ru-RU"/>
        </a:p>
      </dgm:t>
    </dgm:pt>
    <dgm:pt modelId="{A1150EA0-8D49-44F9-8C70-BBD79FC6D258}" type="sibTrans" cxnId="{1A878932-4DF3-43A2-AB4E-6AE15FF435EC}">
      <dgm:prSet/>
      <dgm:spPr/>
      <dgm:t>
        <a:bodyPr/>
        <a:lstStyle/>
        <a:p>
          <a:endParaRPr lang="ru-RU"/>
        </a:p>
      </dgm:t>
    </dgm:pt>
    <dgm:pt modelId="{7843E03C-F916-423D-A361-A1BCF52219D4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Работа над проектами. (групповые и индивидуальные консультации с руководителями проектов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20C5765-8D76-4AC6-B121-7AB125592A76}" type="parTrans" cxnId="{03F869ED-A658-45A4-9BB4-D58FA10A4C7D}">
      <dgm:prSet/>
      <dgm:spPr/>
      <dgm:t>
        <a:bodyPr/>
        <a:lstStyle/>
        <a:p>
          <a:endParaRPr lang="ru-RU"/>
        </a:p>
      </dgm:t>
    </dgm:pt>
    <dgm:pt modelId="{0190E300-C14E-4CD5-AF39-8569880FB8CA}" type="sibTrans" cxnId="{03F869ED-A658-45A4-9BB4-D58FA10A4C7D}">
      <dgm:prSet/>
      <dgm:spPr/>
      <dgm:t>
        <a:bodyPr/>
        <a:lstStyle/>
        <a:p>
          <a:endParaRPr lang="ru-RU"/>
        </a:p>
      </dgm:t>
    </dgm:pt>
    <dgm:pt modelId="{12D0F3CA-BF57-4DD9-A17E-508043E7A472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Руководители проектов  отчитываются перед заместителем директора о ходе проектной деятельности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A81D766-0695-4104-8568-198050685FC8}" type="parTrans" cxnId="{7E9FB507-FE9C-43C5-A19C-CC0DDCE2505C}">
      <dgm:prSet/>
      <dgm:spPr/>
      <dgm:t>
        <a:bodyPr/>
        <a:lstStyle/>
        <a:p>
          <a:endParaRPr lang="ru-RU"/>
        </a:p>
      </dgm:t>
    </dgm:pt>
    <dgm:pt modelId="{DD8ED8F4-C5C7-4E7E-BAB7-0CC42B0B6256}" type="sibTrans" cxnId="{7E9FB507-FE9C-43C5-A19C-CC0DDCE2505C}">
      <dgm:prSet/>
      <dgm:spPr/>
      <dgm:t>
        <a:bodyPr/>
        <a:lstStyle/>
        <a:p>
          <a:endParaRPr lang="ru-RU"/>
        </a:p>
      </dgm:t>
    </dgm:pt>
    <dgm:pt modelId="{79A129D3-EEF3-4BDC-A710-901AB81003D6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Конференции (по секциям) учащиеся знакомят слушателей с проектным продуктом, выступление и результаты работы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0D5B8D5-5E63-4509-BC07-9E26ECE2F548}" type="parTrans" cxnId="{DB0009DC-511F-47A9-82B2-E43F14AA3B7B}">
      <dgm:prSet/>
      <dgm:spPr/>
      <dgm:t>
        <a:bodyPr/>
        <a:lstStyle/>
        <a:p>
          <a:endParaRPr lang="ru-RU"/>
        </a:p>
      </dgm:t>
    </dgm:pt>
    <dgm:pt modelId="{5C8CBFEC-C9D5-46F1-BD06-01DCA728A56A}" type="sibTrans" cxnId="{DB0009DC-511F-47A9-82B2-E43F14AA3B7B}">
      <dgm:prSet/>
      <dgm:spPr/>
      <dgm:t>
        <a:bodyPr/>
        <a:lstStyle/>
        <a:p>
          <a:endParaRPr lang="ru-RU"/>
        </a:p>
      </dgm:t>
    </dgm:pt>
    <dgm:pt modelId="{5367069C-E27F-4A20-9DE8-955E90010A9D}" type="pres">
      <dgm:prSet presAssocID="{5E1F7F92-3B43-4F6F-BDF0-2C992FA3AA9E}" presName="rootnode" presStyleCnt="0">
        <dgm:presLayoutVars>
          <dgm:chMax/>
          <dgm:chPref/>
          <dgm:dir/>
          <dgm:animLvl val="lvl"/>
        </dgm:presLayoutVars>
      </dgm:prSet>
      <dgm:spPr/>
    </dgm:pt>
    <dgm:pt modelId="{3BAA24F3-E263-4EFD-8372-36696B136005}" type="pres">
      <dgm:prSet presAssocID="{452DA423-DE45-498F-BF49-EE198369BF13}" presName="composite" presStyleCnt="0"/>
      <dgm:spPr/>
    </dgm:pt>
    <dgm:pt modelId="{7CB1AA9D-95A9-4902-8200-3D0B7427051C}" type="pres">
      <dgm:prSet presAssocID="{452DA423-DE45-498F-BF49-EE198369BF13}" presName="LShape" presStyleLbl="alignNode1" presStyleIdx="0" presStyleCnt="11"/>
      <dgm:spPr/>
    </dgm:pt>
    <dgm:pt modelId="{8E84E62B-747A-4274-A44B-AEFFD9A6A91A}" type="pres">
      <dgm:prSet presAssocID="{452DA423-DE45-498F-BF49-EE198369BF13}" presName="ParentText" presStyleLbl="revTx" presStyleIdx="0" presStyleCnt="6" custScaleY="150283" custLinFactNeighborX="939" custLinFactNeighborY="334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AE06C-61AF-4D9E-B89E-9674BD29F617}" type="pres">
      <dgm:prSet presAssocID="{452DA423-DE45-498F-BF49-EE198369BF13}" presName="Triangle" presStyleLbl="alignNode1" presStyleIdx="1" presStyleCnt="11"/>
      <dgm:spPr/>
    </dgm:pt>
    <dgm:pt modelId="{51183AF8-CDE1-41B1-A807-7CE2E991F551}" type="pres">
      <dgm:prSet presAssocID="{5AFAF8EB-3715-4C73-B4B6-5BED45EF361B}" presName="sibTrans" presStyleCnt="0"/>
      <dgm:spPr/>
    </dgm:pt>
    <dgm:pt modelId="{1DCFC78A-8C04-4543-AD9E-C3AC4D39F0BD}" type="pres">
      <dgm:prSet presAssocID="{5AFAF8EB-3715-4C73-B4B6-5BED45EF361B}" presName="space" presStyleCnt="0"/>
      <dgm:spPr/>
    </dgm:pt>
    <dgm:pt modelId="{4458C609-67B1-48B5-99E7-7716719C5862}" type="pres">
      <dgm:prSet presAssocID="{8020D440-EAF7-4A51-A611-3CAE687CCFD0}" presName="composite" presStyleCnt="0"/>
      <dgm:spPr/>
    </dgm:pt>
    <dgm:pt modelId="{060D60FD-DF5B-4B5D-97FA-C3EF08214680}" type="pres">
      <dgm:prSet presAssocID="{8020D440-EAF7-4A51-A611-3CAE687CCFD0}" presName="LShape" presStyleLbl="alignNode1" presStyleIdx="2" presStyleCnt="11"/>
      <dgm:spPr/>
    </dgm:pt>
    <dgm:pt modelId="{058CC141-94F5-421E-A849-48833BA7D068}" type="pres">
      <dgm:prSet presAssocID="{8020D440-EAF7-4A51-A611-3CAE687CCFD0}" presName="ParentText" presStyleLbl="revTx" presStyleIdx="1" presStyleCnt="6" custAng="10800000" custFlipVert="1" custScaleY="101827" custLinFactNeighborX="6205" custLinFactNeighborY="3020">
        <dgm:presLayoutVars>
          <dgm:chMax val="0"/>
          <dgm:chPref val="0"/>
          <dgm:bulletEnabled val="1"/>
        </dgm:presLayoutVars>
      </dgm:prSet>
      <dgm:spPr/>
    </dgm:pt>
    <dgm:pt modelId="{706F4ADC-139D-426F-9844-AF9A2D4E4A0B}" type="pres">
      <dgm:prSet presAssocID="{8020D440-EAF7-4A51-A611-3CAE687CCFD0}" presName="Triangle" presStyleLbl="alignNode1" presStyleIdx="3" presStyleCnt="11"/>
      <dgm:spPr/>
    </dgm:pt>
    <dgm:pt modelId="{02CD345C-70BE-4990-A6FD-EA3821AA3CC7}" type="pres">
      <dgm:prSet presAssocID="{D0B4D908-C677-4B32-9EDA-53FFCCEF64E8}" presName="sibTrans" presStyleCnt="0"/>
      <dgm:spPr/>
    </dgm:pt>
    <dgm:pt modelId="{7F4EDBCD-E08E-4543-AA88-643DFAE70821}" type="pres">
      <dgm:prSet presAssocID="{D0B4D908-C677-4B32-9EDA-53FFCCEF64E8}" presName="space" presStyleCnt="0"/>
      <dgm:spPr/>
    </dgm:pt>
    <dgm:pt modelId="{303CF615-3579-47C4-9696-238AF532842E}" type="pres">
      <dgm:prSet presAssocID="{53DA34BC-B361-460E-8486-C9BB7F471B86}" presName="composite" presStyleCnt="0"/>
      <dgm:spPr/>
    </dgm:pt>
    <dgm:pt modelId="{026DB227-AB70-4E76-BF25-2D7E8F4CBCD5}" type="pres">
      <dgm:prSet presAssocID="{53DA34BC-B361-460E-8486-C9BB7F471B86}" presName="LShape" presStyleLbl="alignNode1" presStyleIdx="4" presStyleCnt="11"/>
      <dgm:spPr/>
    </dgm:pt>
    <dgm:pt modelId="{8B7914F6-6E89-43A5-ACE3-9C1352BB3D25}" type="pres">
      <dgm:prSet presAssocID="{53DA34BC-B361-460E-8486-C9BB7F471B86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8C04D-3176-4AB8-BBAC-7E2D3C04DB99}" type="pres">
      <dgm:prSet presAssocID="{53DA34BC-B361-460E-8486-C9BB7F471B86}" presName="Triangle" presStyleLbl="alignNode1" presStyleIdx="5" presStyleCnt="11"/>
      <dgm:spPr/>
    </dgm:pt>
    <dgm:pt modelId="{88661F64-9F54-4613-B670-B9BE583F93B7}" type="pres">
      <dgm:prSet presAssocID="{A1150EA0-8D49-44F9-8C70-BBD79FC6D258}" presName="sibTrans" presStyleCnt="0"/>
      <dgm:spPr/>
    </dgm:pt>
    <dgm:pt modelId="{D4A4B901-290A-4216-B3E0-0956054BE68F}" type="pres">
      <dgm:prSet presAssocID="{A1150EA0-8D49-44F9-8C70-BBD79FC6D258}" presName="space" presStyleCnt="0"/>
      <dgm:spPr/>
    </dgm:pt>
    <dgm:pt modelId="{D5E2A8CB-FD16-4707-A4BF-4372A198A8DA}" type="pres">
      <dgm:prSet presAssocID="{7843E03C-F916-423D-A361-A1BCF52219D4}" presName="composite" presStyleCnt="0"/>
      <dgm:spPr/>
    </dgm:pt>
    <dgm:pt modelId="{2AEA5A4B-7978-45B0-931D-7BDB61DE4B2D}" type="pres">
      <dgm:prSet presAssocID="{7843E03C-F916-423D-A361-A1BCF52219D4}" presName="LShape" presStyleLbl="alignNode1" presStyleIdx="6" presStyleCnt="11"/>
      <dgm:spPr/>
    </dgm:pt>
    <dgm:pt modelId="{BCDB19BC-D1D4-45E1-B229-77A7C3DFF457}" type="pres">
      <dgm:prSet presAssocID="{7843E03C-F916-423D-A361-A1BCF52219D4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EB811-3A37-415E-90F4-C33001D8CA41}" type="pres">
      <dgm:prSet presAssocID="{7843E03C-F916-423D-A361-A1BCF52219D4}" presName="Triangle" presStyleLbl="alignNode1" presStyleIdx="7" presStyleCnt="11"/>
      <dgm:spPr/>
    </dgm:pt>
    <dgm:pt modelId="{09ABA222-FBF6-4724-9051-E2798D503560}" type="pres">
      <dgm:prSet presAssocID="{0190E300-C14E-4CD5-AF39-8569880FB8CA}" presName="sibTrans" presStyleCnt="0"/>
      <dgm:spPr/>
    </dgm:pt>
    <dgm:pt modelId="{10A1B8C2-D012-4F54-A749-F4CBC279B61A}" type="pres">
      <dgm:prSet presAssocID="{0190E300-C14E-4CD5-AF39-8569880FB8CA}" presName="space" presStyleCnt="0"/>
      <dgm:spPr/>
    </dgm:pt>
    <dgm:pt modelId="{BF624D7B-BB50-4AA5-9636-FBC70CB683D1}" type="pres">
      <dgm:prSet presAssocID="{12D0F3CA-BF57-4DD9-A17E-508043E7A472}" presName="composite" presStyleCnt="0"/>
      <dgm:spPr/>
    </dgm:pt>
    <dgm:pt modelId="{11E7DF99-0132-43C8-999F-6908160F1588}" type="pres">
      <dgm:prSet presAssocID="{12D0F3CA-BF57-4DD9-A17E-508043E7A472}" presName="LShape" presStyleLbl="alignNode1" presStyleIdx="8" presStyleCnt="11"/>
      <dgm:spPr/>
    </dgm:pt>
    <dgm:pt modelId="{F68522B0-3CE2-43D2-8985-6DB53EFFE231}" type="pres">
      <dgm:prSet presAssocID="{12D0F3CA-BF57-4DD9-A17E-508043E7A472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81EE5-A4D8-4D41-A495-750DB9F02E34}" type="pres">
      <dgm:prSet presAssocID="{12D0F3CA-BF57-4DD9-A17E-508043E7A472}" presName="Triangle" presStyleLbl="alignNode1" presStyleIdx="9" presStyleCnt="11"/>
      <dgm:spPr/>
    </dgm:pt>
    <dgm:pt modelId="{FC1F2C4A-D79F-40CF-B657-45C5F47EED51}" type="pres">
      <dgm:prSet presAssocID="{DD8ED8F4-C5C7-4E7E-BAB7-0CC42B0B6256}" presName="sibTrans" presStyleCnt="0"/>
      <dgm:spPr/>
    </dgm:pt>
    <dgm:pt modelId="{A8A1DF42-9EF4-4C49-B2ED-DE755FEC3CC9}" type="pres">
      <dgm:prSet presAssocID="{DD8ED8F4-C5C7-4E7E-BAB7-0CC42B0B6256}" presName="space" presStyleCnt="0"/>
      <dgm:spPr/>
    </dgm:pt>
    <dgm:pt modelId="{4CA25664-A230-41A3-A351-3282CEF87D79}" type="pres">
      <dgm:prSet presAssocID="{79A129D3-EEF3-4BDC-A710-901AB81003D6}" presName="composite" presStyleCnt="0"/>
      <dgm:spPr/>
    </dgm:pt>
    <dgm:pt modelId="{1149920E-ED63-4851-A2C5-30290BE9FB52}" type="pres">
      <dgm:prSet presAssocID="{79A129D3-EEF3-4BDC-A710-901AB81003D6}" presName="LShape" presStyleLbl="alignNode1" presStyleIdx="10" presStyleCnt="11"/>
      <dgm:spPr/>
    </dgm:pt>
    <dgm:pt modelId="{15FCCE61-E6A5-463F-AF3A-2D44C8B338C4}" type="pres">
      <dgm:prSet presAssocID="{79A129D3-EEF3-4BDC-A710-901AB81003D6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72A1FD-AC3F-47B4-9838-FBE55631C063}" type="presOf" srcId="{5E1F7F92-3B43-4F6F-BDF0-2C992FA3AA9E}" destId="{5367069C-E27F-4A20-9DE8-955E90010A9D}" srcOrd="0" destOrd="0" presId="urn:microsoft.com/office/officeart/2009/3/layout/StepUpProcess"/>
    <dgm:cxn modelId="{5F45B1B2-0286-446C-B51F-AB9507FE94B9}" srcId="{5E1F7F92-3B43-4F6F-BDF0-2C992FA3AA9E}" destId="{452DA423-DE45-498F-BF49-EE198369BF13}" srcOrd="0" destOrd="0" parTransId="{27038FEB-621D-4103-8F38-2359C01AED00}" sibTransId="{5AFAF8EB-3715-4C73-B4B6-5BED45EF361B}"/>
    <dgm:cxn modelId="{4FF5789B-0E14-496D-9E88-57F87A0B0FAB}" srcId="{5E1F7F92-3B43-4F6F-BDF0-2C992FA3AA9E}" destId="{8020D440-EAF7-4A51-A611-3CAE687CCFD0}" srcOrd="1" destOrd="0" parTransId="{A602F33C-47D6-4CF5-A291-D0F474062390}" sibTransId="{D0B4D908-C677-4B32-9EDA-53FFCCEF64E8}"/>
    <dgm:cxn modelId="{7E9FB507-FE9C-43C5-A19C-CC0DDCE2505C}" srcId="{5E1F7F92-3B43-4F6F-BDF0-2C992FA3AA9E}" destId="{12D0F3CA-BF57-4DD9-A17E-508043E7A472}" srcOrd="4" destOrd="0" parTransId="{DA81D766-0695-4104-8568-198050685FC8}" sibTransId="{DD8ED8F4-C5C7-4E7E-BAB7-0CC42B0B6256}"/>
    <dgm:cxn modelId="{A13381F9-36C8-4C59-83C3-8C6A254911AE}" type="presOf" srcId="{12D0F3CA-BF57-4DD9-A17E-508043E7A472}" destId="{F68522B0-3CE2-43D2-8985-6DB53EFFE231}" srcOrd="0" destOrd="0" presId="urn:microsoft.com/office/officeart/2009/3/layout/StepUpProcess"/>
    <dgm:cxn modelId="{83B2C45A-2AD3-449C-B712-FE21C0F52176}" type="presOf" srcId="{8020D440-EAF7-4A51-A611-3CAE687CCFD0}" destId="{058CC141-94F5-421E-A849-48833BA7D068}" srcOrd="0" destOrd="0" presId="urn:microsoft.com/office/officeart/2009/3/layout/StepUpProcess"/>
    <dgm:cxn modelId="{B3D14967-B027-426F-ABE6-94310F810078}" type="presOf" srcId="{7843E03C-F916-423D-A361-A1BCF52219D4}" destId="{BCDB19BC-D1D4-45E1-B229-77A7C3DFF457}" srcOrd="0" destOrd="0" presId="urn:microsoft.com/office/officeart/2009/3/layout/StepUpProcess"/>
    <dgm:cxn modelId="{90DEDC21-BECC-4602-86FF-7A7F5665D18B}" type="presOf" srcId="{79A129D3-EEF3-4BDC-A710-901AB81003D6}" destId="{15FCCE61-E6A5-463F-AF3A-2D44C8B338C4}" srcOrd="0" destOrd="0" presId="urn:microsoft.com/office/officeart/2009/3/layout/StepUpProcess"/>
    <dgm:cxn modelId="{DB0009DC-511F-47A9-82B2-E43F14AA3B7B}" srcId="{5E1F7F92-3B43-4F6F-BDF0-2C992FA3AA9E}" destId="{79A129D3-EEF3-4BDC-A710-901AB81003D6}" srcOrd="5" destOrd="0" parTransId="{10D5B8D5-5E63-4509-BC07-9E26ECE2F548}" sibTransId="{5C8CBFEC-C9D5-46F1-BD06-01DCA728A56A}"/>
    <dgm:cxn modelId="{03F869ED-A658-45A4-9BB4-D58FA10A4C7D}" srcId="{5E1F7F92-3B43-4F6F-BDF0-2C992FA3AA9E}" destId="{7843E03C-F916-423D-A361-A1BCF52219D4}" srcOrd="3" destOrd="0" parTransId="{420C5765-8D76-4AC6-B121-7AB125592A76}" sibTransId="{0190E300-C14E-4CD5-AF39-8569880FB8CA}"/>
    <dgm:cxn modelId="{8CCC9070-2248-493C-A06E-215A7E9F08FC}" type="presOf" srcId="{53DA34BC-B361-460E-8486-C9BB7F471B86}" destId="{8B7914F6-6E89-43A5-ACE3-9C1352BB3D25}" srcOrd="0" destOrd="0" presId="urn:microsoft.com/office/officeart/2009/3/layout/StepUpProcess"/>
    <dgm:cxn modelId="{1F6D3986-6504-42E6-BC29-44BF73A056B7}" type="presOf" srcId="{452DA423-DE45-498F-BF49-EE198369BF13}" destId="{8E84E62B-747A-4274-A44B-AEFFD9A6A91A}" srcOrd="0" destOrd="0" presId="urn:microsoft.com/office/officeart/2009/3/layout/StepUpProcess"/>
    <dgm:cxn modelId="{1A878932-4DF3-43A2-AB4E-6AE15FF435EC}" srcId="{5E1F7F92-3B43-4F6F-BDF0-2C992FA3AA9E}" destId="{53DA34BC-B361-460E-8486-C9BB7F471B86}" srcOrd="2" destOrd="0" parTransId="{4B02BD45-A9B7-4093-AC56-2CD97489B029}" sibTransId="{A1150EA0-8D49-44F9-8C70-BBD79FC6D258}"/>
    <dgm:cxn modelId="{85B76C9B-F733-4FB8-B2A3-F159C3464D9B}" type="presParOf" srcId="{5367069C-E27F-4A20-9DE8-955E90010A9D}" destId="{3BAA24F3-E263-4EFD-8372-36696B136005}" srcOrd="0" destOrd="0" presId="urn:microsoft.com/office/officeart/2009/3/layout/StepUpProcess"/>
    <dgm:cxn modelId="{F23A0125-A695-4C98-9155-9E24440FCE7B}" type="presParOf" srcId="{3BAA24F3-E263-4EFD-8372-36696B136005}" destId="{7CB1AA9D-95A9-4902-8200-3D0B7427051C}" srcOrd="0" destOrd="0" presId="urn:microsoft.com/office/officeart/2009/3/layout/StepUpProcess"/>
    <dgm:cxn modelId="{CE96E231-9E6D-4D91-9E3B-77832D3302CA}" type="presParOf" srcId="{3BAA24F3-E263-4EFD-8372-36696B136005}" destId="{8E84E62B-747A-4274-A44B-AEFFD9A6A91A}" srcOrd="1" destOrd="0" presId="urn:microsoft.com/office/officeart/2009/3/layout/StepUpProcess"/>
    <dgm:cxn modelId="{FD855776-E2BA-455D-A0DB-475FDD545512}" type="presParOf" srcId="{3BAA24F3-E263-4EFD-8372-36696B136005}" destId="{2DAAE06C-61AF-4D9E-B89E-9674BD29F617}" srcOrd="2" destOrd="0" presId="urn:microsoft.com/office/officeart/2009/3/layout/StepUpProcess"/>
    <dgm:cxn modelId="{409DEF3A-7B06-4F14-9A49-84BC24BAB155}" type="presParOf" srcId="{5367069C-E27F-4A20-9DE8-955E90010A9D}" destId="{51183AF8-CDE1-41B1-A807-7CE2E991F551}" srcOrd="1" destOrd="0" presId="urn:microsoft.com/office/officeart/2009/3/layout/StepUpProcess"/>
    <dgm:cxn modelId="{A9C2C446-90C2-4592-BC4D-8D7F350FAEC0}" type="presParOf" srcId="{51183AF8-CDE1-41B1-A807-7CE2E991F551}" destId="{1DCFC78A-8C04-4543-AD9E-C3AC4D39F0BD}" srcOrd="0" destOrd="0" presId="urn:microsoft.com/office/officeart/2009/3/layout/StepUpProcess"/>
    <dgm:cxn modelId="{514476D1-7080-43E7-B859-BFA79D6DDC74}" type="presParOf" srcId="{5367069C-E27F-4A20-9DE8-955E90010A9D}" destId="{4458C609-67B1-48B5-99E7-7716719C5862}" srcOrd="2" destOrd="0" presId="urn:microsoft.com/office/officeart/2009/3/layout/StepUpProcess"/>
    <dgm:cxn modelId="{4FF14789-EF6D-45A8-A2EE-8FD318A08D15}" type="presParOf" srcId="{4458C609-67B1-48B5-99E7-7716719C5862}" destId="{060D60FD-DF5B-4B5D-97FA-C3EF08214680}" srcOrd="0" destOrd="0" presId="urn:microsoft.com/office/officeart/2009/3/layout/StepUpProcess"/>
    <dgm:cxn modelId="{7BE05E4F-3CF9-4B14-81AC-EC663E6ADC53}" type="presParOf" srcId="{4458C609-67B1-48B5-99E7-7716719C5862}" destId="{058CC141-94F5-421E-A849-48833BA7D068}" srcOrd="1" destOrd="0" presId="urn:microsoft.com/office/officeart/2009/3/layout/StepUpProcess"/>
    <dgm:cxn modelId="{782D7176-74D3-49FF-BFA6-586F5DBC79F9}" type="presParOf" srcId="{4458C609-67B1-48B5-99E7-7716719C5862}" destId="{706F4ADC-139D-426F-9844-AF9A2D4E4A0B}" srcOrd="2" destOrd="0" presId="urn:microsoft.com/office/officeart/2009/3/layout/StepUpProcess"/>
    <dgm:cxn modelId="{B3E9DFA3-D345-453E-854F-0A497AB8D615}" type="presParOf" srcId="{5367069C-E27F-4A20-9DE8-955E90010A9D}" destId="{02CD345C-70BE-4990-A6FD-EA3821AA3CC7}" srcOrd="3" destOrd="0" presId="urn:microsoft.com/office/officeart/2009/3/layout/StepUpProcess"/>
    <dgm:cxn modelId="{D0C503AA-CE49-40CF-833D-24DF50F9B7B5}" type="presParOf" srcId="{02CD345C-70BE-4990-A6FD-EA3821AA3CC7}" destId="{7F4EDBCD-E08E-4543-AA88-643DFAE70821}" srcOrd="0" destOrd="0" presId="urn:microsoft.com/office/officeart/2009/3/layout/StepUpProcess"/>
    <dgm:cxn modelId="{CB70533B-D4DF-4640-BC60-6CAF1F14F7B7}" type="presParOf" srcId="{5367069C-E27F-4A20-9DE8-955E90010A9D}" destId="{303CF615-3579-47C4-9696-238AF532842E}" srcOrd="4" destOrd="0" presId="urn:microsoft.com/office/officeart/2009/3/layout/StepUpProcess"/>
    <dgm:cxn modelId="{0C241BA7-BB40-48F9-901C-742E0D4BC64C}" type="presParOf" srcId="{303CF615-3579-47C4-9696-238AF532842E}" destId="{026DB227-AB70-4E76-BF25-2D7E8F4CBCD5}" srcOrd="0" destOrd="0" presId="urn:microsoft.com/office/officeart/2009/3/layout/StepUpProcess"/>
    <dgm:cxn modelId="{4CF57396-08D1-4C6F-9D00-0471D6969B13}" type="presParOf" srcId="{303CF615-3579-47C4-9696-238AF532842E}" destId="{8B7914F6-6E89-43A5-ACE3-9C1352BB3D25}" srcOrd="1" destOrd="0" presId="urn:microsoft.com/office/officeart/2009/3/layout/StepUpProcess"/>
    <dgm:cxn modelId="{AEDAEC24-BF30-457B-9F7D-9D4D5C12077C}" type="presParOf" srcId="{303CF615-3579-47C4-9696-238AF532842E}" destId="{F928C04D-3176-4AB8-BBAC-7E2D3C04DB99}" srcOrd="2" destOrd="0" presId="urn:microsoft.com/office/officeart/2009/3/layout/StepUpProcess"/>
    <dgm:cxn modelId="{717EA336-51F7-45B0-B8C1-35120C5D369C}" type="presParOf" srcId="{5367069C-E27F-4A20-9DE8-955E90010A9D}" destId="{88661F64-9F54-4613-B670-B9BE583F93B7}" srcOrd="5" destOrd="0" presId="urn:microsoft.com/office/officeart/2009/3/layout/StepUpProcess"/>
    <dgm:cxn modelId="{2BFB938E-CE06-46B2-8B3C-15DDEC600EE9}" type="presParOf" srcId="{88661F64-9F54-4613-B670-B9BE583F93B7}" destId="{D4A4B901-290A-4216-B3E0-0956054BE68F}" srcOrd="0" destOrd="0" presId="urn:microsoft.com/office/officeart/2009/3/layout/StepUpProcess"/>
    <dgm:cxn modelId="{93B0FD12-8F42-4793-A019-FBDFCD38D39A}" type="presParOf" srcId="{5367069C-E27F-4A20-9DE8-955E90010A9D}" destId="{D5E2A8CB-FD16-4707-A4BF-4372A198A8DA}" srcOrd="6" destOrd="0" presId="urn:microsoft.com/office/officeart/2009/3/layout/StepUpProcess"/>
    <dgm:cxn modelId="{22A2C4B9-F01D-4CEA-A72F-D377B377C152}" type="presParOf" srcId="{D5E2A8CB-FD16-4707-A4BF-4372A198A8DA}" destId="{2AEA5A4B-7978-45B0-931D-7BDB61DE4B2D}" srcOrd="0" destOrd="0" presId="urn:microsoft.com/office/officeart/2009/3/layout/StepUpProcess"/>
    <dgm:cxn modelId="{C1601392-78E9-4470-913A-3FE6FA3D5731}" type="presParOf" srcId="{D5E2A8CB-FD16-4707-A4BF-4372A198A8DA}" destId="{BCDB19BC-D1D4-45E1-B229-77A7C3DFF457}" srcOrd="1" destOrd="0" presId="urn:microsoft.com/office/officeart/2009/3/layout/StepUpProcess"/>
    <dgm:cxn modelId="{31CB48B9-5663-4E92-A2AB-C78B058786C7}" type="presParOf" srcId="{D5E2A8CB-FD16-4707-A4BF-4372A198A8DA}" destId="{BBCEB811-3A37-415E-90F4-C33001D8CA41}" srcOrd="2" destOrd="0" presId="urn:microsoft.com/office/officeart/2009/3/layout/StepUpProcess"/>
    <dgm:cxn modelId="{66ABFE5D-08CB-4AFF-BD02-34910BDE14EF}" type="presParOf" srcId="{5367069C-E27F-4A20-9DE8-955E90010A9D}" destId="{09ABA222-FBF6-4724-9051-E2798D503560}" srcOrd="7" destOrd="0" presId="urn:microsoft.com/office/officeart/2009/3/layout/StepUpProcess"/>
    <dgm:cxn modelId="{0DA19543-3C1F-4A4B-98E1-7D1A44DBE331}" type="presParOf" srcId="{09ABA222-FBF6-4724-9051-E2798D503560}" destId="{10A1B8C2-D012-4F54-A749-F4CBC279B61A}" srcOrd="0" destOrd="0" presId="urn:microsoft.com/office/officeart/2009/3/layout/StepUpProcess"/>
    <dgm:cxn modelId="{C991542B-1EB0-4811-A887-10D622B3D004}" type="presParOf" srcId="{5367069C-E27F-4A20-9DE8-955E90010A9D}" destId="{BF624D7B-BB50-4AA5-9636-FBC70CB683D1}" srcOrd="8" destOrd="0" presId="urn:microsoft.com/office/officeart/2009/3/layout/StepUpProcess"/>
    <dgm:cxn modelId="{2B040CB4-F64F-46F7-8097-497B390EA9AD}" type="presParOf" srcId="{BF624D7B-BB50-4AA5-9636-FBC70CB683D1}" destId="{11E7DF99-0132-43C8-999F-6908160F1588}" srcOrd="0" destOrd="0" presId="urn:microsoft.com/office/officeart/2009/3/layout/StepUpProcess"/>
    <dgm:cxn modelId="{4CCCE1EB-A509-4B5C-BEA4-E95AA7B82C7B}" type="presParOf" srcId="{BF624D7B-BB50-4AA5-9636-FBC70CB683D1}" destId="{F68522B0-3CE2-43D2-8985-6DB53EFFE231}" srcOrd="1" destOrd="0" presId="urn:microsoft.com/office/officeart/2009/3/layout/StepUpProcess"/>
    <dgm:cxn modelId="{56EC1100-8288-44C0-8583-EFEA6EC3CDFB}" type="presParOf" srcId="{BF624D7B-BB50-4AA5-9636-FBC70CB683D1}" destId="{9FD81EE5-A4D8-4D41-A495-750DB9F02E34}" srcOrd="2" destOrd="0" presId="urn:microsoft.com/office/officeart/2009/3/layout/StepUpProcess"/>
    <dgm:cxn modelId="{2570C9D7-0D3A-40B6-BDAB-F4E524663EEC}" type="presParOf" srcId="{5367069C-E27F-4A20-9DE8-955E90010A9D}" destId="{FC1F2C4A-D79F-40CF-B657-45C5F47EED51}" srcOrd="9" destOrd="0" presId="urn:microsoft.com/office/officeart/2009/3/layout/StepUpProcess"/>
    <dgm:cxn modelId="{B4811B8D-FD2F-4BAF-8ECA-E6DC7919C473}" type="presParOf" srcId="{FC1F2C4A-D79F-40CF-B657-45C5F47EED51}" destId="{A8A1DF42-9EF4-4C49-B2ED-DE755FEC3CC9}" srcOrd="0" destOrd="0" presId="urn:microsoft.com/office/officeart/2009/3/layout/StepUpProcess"/>
    <dgm:cxn modelId="{35C0C98C-87AF-4027-8ACA-4A63F9DADD19}" type="presParOf" srcId="{5367069C-E27F-4A20-9DE8-955E90010A9D}" destId="{4CA25664-A230-41A3-A351-3282CEF87D79}" srcOrd="10" destOrd="0" presId="urn:microsoft.com/office/officeart/2009/3/layout/StepUpProcess"/>
    <dgm:cxn modelId="{E53B2D9F-36E9-4725-B91E-9FAB251F4CE2}" type="presParOf" srcId="{4CA25664-A230-41A3-A351-3282CEF87D79}" destId="{1149920E-ED63-4851-A2C5-30290BE9FB52}" srcOrd="0" destOrd="0" presId="urn:microsoft.com/office/officeart/2009/3/layout/StepUpProcess"/>
    <dgm:cxn modelId="{D9FEA185-0625-415B-BDD4-9F3B57C17AFC}" type="presParOf" srcId="{4CA25664-A230-41A3-A351-3282CEF87D79}" destId="{15FCCE61-E6A5-463F-AF3A-2D44C8B338C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3A9A04-BC80-431B-AB31-0A919804F3F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8F3B3510-9878-4F82-B085-42B24FFF9FB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Определение темы, цели  задач ИИП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F72D09A-FDB5-45F2-B140-E4E087213E5D}" type="parTrans" cxnId="{AD151A23-9EEF-407A-9ADD-4B6C14F66473}">
      <dgm:prSet/>
      <dgm:spPr/>
      <dgm:t>
        <a:bodyPr/>
        <a:lstStyle/>
        <a:p>
          <a:endParaRPr lang="ru-RU"/>
        </a:p>
      </dgm:t>
    </dgm:pt>
    <dgm:pt modelId="{44BA4438-CE42-4B1E-8D3E-D92CD6863CFA}" type="sibTrans" cxnId="{AD151A23-9EEF-407A-9ADD-4B6C14F66473}">
      <dgm:prSet/>
      <dgm:spPr/>
      <dgm:t>
        <a:bodyPr/>
        <a:lstStyle/>
        <a:p>
          <a:endParaRPr lang="ru-RU"/>
        </a:p>
      </dgm:t>
    </dgm:pt>
    <dgm:pt modelId="{D4090D36-6B05-449B-8C66-C574EEA217E5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Формулировка проблемы;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Определение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метапредметных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планируемых результатов;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Утверждение списков обучающихся и руководителей.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A72389C-6FD4-49D2-8613-25D77F0FDB5E}" type="parTrans" cxnId="{7FBD3249-4E88-42F5-864E-056CA665EBCE}">
      <dgm:prSet/>
      <dgm:spPr/>
      <dgm:t>
        <a:bodyPr/>
        <a:lstStyle/>
        <a:p>
          <a:endParaRPr lang="ru-RU"/>
        </a:p>
      </dgm:t>
    </dgm:pt>
    <dgm:pt modelId="{BA07926F-42CF-486D-B4C3-449B2427C0A4}" type="sibTrans" cxnId="{7FBD3249-4E88-42F5-864E-056CA665EBCE}">
      <dgm:prSet/>
      <dgm:spPr/>
      <dgm:t>
        <a:bodyPr/>
        <a:lstStyle/>
        <a:p>
          <a:endParaRPr lang="ru-RU"/>
        </a:p>
      </dgm:t>
    </dgm:pt>
    <dgm:pt modelId="{99AC8F2F-FAF6-4377-A1C4-D27BBF31FF9A}">
      <dgm:prSet phldrT="[Текст]" custT="1"/>
      <dgm:spPr/>
      <dgm:t>
        <a:bodyPr/>
        <a:lstStyle/>
        <a:p>
          <a:pPr algn="ctr"/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Выдвижение гипотез, сбор информации, решение промежуточных задач;</a:t>
          </a:r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Консультирование;</a:t>
          </a:r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Подготовка конечного продукта.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CB123CB-A676-41AE-97E4-58933FBDD78E}" type="parTrans" cxnId="{C88A6420-5D6B-4F70-A8EE-651B9A9F38F0}">
      <dgm:prSet/>
      <dgm:spPr/>
      <dgm:t>
        <a:bodyPr/>
        <a:lstStyle/>
        <a:p>
          <a:endParaRPr lang="ru-RU"/>
        </a:p>
      </dgm:t>
    </dgm:pt>
    <dgm:pt modelId="{5363778F-34D6-4BA7-A771-B99F113FF646}" type="sibTrans" cxnId="{C88A6420-5D6B-4F70-A8EE-651B9A9F38F0}">
      <dgm:prSet/>
      <dgm:spPr/>
      <dgm:t>
        <a:bodyPr/>
        <a:lstStyle/>
        <a:p>
          <a:endParaRPr lang="ru-RU"/>
        </a:p>
      </dgm:t>
    </dgm:pt>
    <dgm:pt modelId="{E7206826-4B55-48C0-8D12-C28620AC215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Экспертиза</a:t>
          </a:r>
          <a:r>
            <a:rPr lang="ru-RU" sz="800" dirty="0" smtClean="0"/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проекта;</a:t>
          </a:r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Выводы и предложения;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Выявление находок, проблем и </a:t>
          </a:r>
        </a:p>
        <a:p>
          <a:pPr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поиск направлений развития.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78AD1A4-87ED-40FF-A202-075ED42D24F1}" type="parTrans" cxnId="{CC6CAEC0-A27D-4BBB-9ED1-F92665FB5B44}">
      <dgm:prSet/>
      <dgm:spPr/>
      <dgm:t>
        <a:bodyPr/>
        <a:lstStyle/>
        <a:p>
          <a:endParaRPr lang="ru-RU"/>
        </a:p>
      </dgm:t>
    </dgm:pt>
    <dgm:pt modelId="{A0C93915-B871-4C06-8731-73AED1B31DE0}" type="sibTrans" cxnId="{CC6CAEC0-A27D-4BBB-9ED1-F92665FB5B44}">
      <dgm:prSet/>
      <dgm:spPr/>
      <dgm:t>
        <a:bodyPr/>
        <a:lstStyle/>
        <a:p>
          <a:endParaRPr lang="ru-RU"/>
        </a:p>
      </dgm:t>
    </dgm:pt>
    <dgm:pt modelId="{3EABC61F-7A96-44F2-BF55-C0F8D8E578CC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Формулировка</a:t>
          </a:r>
          <a:r>
            <a:rPr lang="ru-RU" sz="800" dirty="0" smtClean="0"/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выводов;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Промежуточная защита (в классе</a:t>
          </a:r>
          <a:r>
            <a:rPr lang="ru-RU" sz="800" dirty="0" smtClean="0"/>
            <a:t>,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 конкурсах).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6754E0B-716D-442E-A45F-B3D072702EA6}" type="parTrans" cxnId="{67BEC25B-B5DD-48C2-8A4B-FC6077395BA3}">
      <dgm:prSet/>
      <dgm:spPr/>
      <dgm:t>
        <a:bodyPr/>
        <a:lstStyle/>
        <a:p>
          <a:endParaRPr lang="ru-RU"/>
        </a:p>
      </dgm:t>
    </dgm:pt>
    <dgm:pt modelId="{FA26F38D-1DD5-4C91-BF87-0267E9A40D16}" type="sibTrans" cxnId="{67BEC25B-B5DD-48C2-8A4B-FC6077395BA3}">
      <dgm:prSet/>
      <dgm:spPr/>
      <dgm:t>
        <a:bodyPr/>
        <a:lstStyle/>
        <a:p>
          <a:endParaRPr lang="ru-RU"/>
        </a:p>
      </dgm:t>
    </dgm:pt>
    <dgm:pt modelId="{A5CD32D4-70DA-4354-9433-C8D00BACA114}">
      <dgm:prSet custT="1"/>
      <dgm:spPr/>
      <dgm:t>
        <a:bodyPr/>
        <a:lstStyle/>
        <a:p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Экспертиза</a:t>
          </a:r>
          <a:r>
            <a:rPr lang="ru-RU" sz="800" dirty="0" smtClean="0"/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проекта;</a:t>
          </a:r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Выявление находок, проблем и поиск направлений развития.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9425964-9F19-4D02-BF0A-61F86F5AE320}" type="parTrans" cxnId="{5A8E8A9F-12D1-4D24-964B-0FC0B8DF9C83}">
      <dgm:prSet/>
      <dgm:spPr/>
      <dgm:t>
        <a:bodyPr/>
        <a:lstStyle/>
        <a:p>
          <a:endParaRPr lang="ru-RU"/>
        </a:p>
      </dgm:t>
    </dgm:pt>
    <dgm:pt modelId="{34DE7CC7-4B1B-4C1C-87E6-5C1FB7159654}" type="sibTrans" cxnId="{5A8E8A9F-12D1-4D24-964B-0FC0B8DF9C83}">
      <dgm:prSet/>
      <dgm:spPr/>
      <dgm:t>
        <a:bodyPr/>
        <a:lstStyle/>
        <a:p>
          <a:endParaRPr lang="ru-RU"/>
        </a:p>
      </dgm:t>
    </dgm:pt>
    <dgm:pt modelId="{63CE7031-3D2D-441B-A750-8DA86D2DA366}" type="pres">
      <dgm:prSet presAssocID="{643A9A04-BC80-431B-AB31-0A919804F3FC}" presName="Name0" presStyleCnt="0">
        <dgm:presLayoutVars>
          <dgm:chMax val="7"/>
          <dgm:chPref val="7"/>
          <dgm:dir/>
        </dgm:presLayoutVars>
      </dgm:prSet>
      <dgm:spPr/>
    </dgm:pt>
    <dgm:pt modelId="{9B2F5196-5AD4-48A4-BF1F-A25CD9CA649C}" type="pres">
      <dgm:prSet presAssocID="{643A9A04-BC80-431B-AB31-0A919804F3FC}" presName="Name1" presStyleCnt="0"/>
      <dgm:spPr/>
    </dgm:pt>
    <dgm:pt modelId="{B18603EB-45AA-4C09-B070-20907908C1E2}" type="pres">
      <dgm:prSet presAssocID="{643A9A04-BC80-431B-AB31-0A919804F3FC}" presName="cycle" presStyleCnt="0"/>
      <dgm:spPr/>
    </dgm:pt>
    <dgm:pt modelId="{4D70E876-BB55-4E71-B7F3-C9E2E731609C}" type="pres">
      <dgm:prSet presAssocID="{643A9A04-BC80-431B-AB31-0A919804F3FC}" presName="srcNode" presStyleLbl="node1" presStyleIdx="0" presStyleCnt="6"/>
      <dgm:spPr/>
    </dgm:pt>
    <dgm:pt modelId="{C2F2302A-1B3D-4E80-B7D5-ED13B11EBB2B}" type="pres">
      <dgm:prSet presAssocID="{643A9A04-BC80-431B-AB31-0A919804F3FC}" presName="conn" presStyleLbl="parChTrans1D2" presStyleIdx="0" presStyleCnt="1"/>
      <dgm:spPr/>
    </dgm:pt>
    <dgm:pt modelId="{338C28D4-FE92-4B8D-BD89-3155AAA197BD}" type="pres">
      <dgm:prSet presAssocID="{643A9A04-BC80-431B-AB31-0A919804F3FC}" presName="extraNode" presStyleLbl="node1" presStyleIdx="0" presStyleCnt="6"/>
      <dgm:spPr/>
    </dgm:pt>
    <dgm:pt modelId="{E469C201-C54B-4A51-989E-673683FD0E3C}" type="pres">
      <dgm:prSet presAssocID="{643A9A04-BC80-431B-AB31-0A919804F3FC}" presName="dstNode" presStyleLbl="node1" presStyleIdx="0" presStyleCnt="6"/>
      <dgm:spPr/>
    </dgm:pt>
    <dgm:pt modelId="{1E62D5B7-BDDF-487F-B119-40B1562E33BB}" type="pres">
      <dgm:prSet presAssocID="{8F3B3510-9878-4F82-B085-42B24FFF9FBC}" presName="text_1" presStyleLbl="node1" presStyleIdx="0" presStyleCnt="6">
        <dgm:presLayoutVars>
          <dgm:bulletEnabled val="1"/>
        </dgm:presLayoutVars>
      </dgm:prSet>
      <dgm:spPr/>
    </dgm:pt>
    <dgm:pt modelId="{353F476C-FBB3-41F1-9CBC-37BD9B7730B2}" type="pres">
      <dgm:prSet presAssocID="{8F3B3510-9878-4F82-B085-42B24FFF9FBC}" presName="accent_1" presStyleCnt="0"/>
      <dgm:spPr/>
    </dgm:pt>
    <dgm:pt modelId="{3ACBD2B8-358B-4E03-9608-ADC3EA67ACBA}" type="pres">
      <dgm:prSet presAssocID="{8F3B3510-9878-4F82-B085-42B24FFF9FBC}" presName="accentRepeatNode" presStyleLbl="solidFgAcc1" presStyleIdx="0" presStyleCnt="6"/>
      <dgm:spPr/>
    </dgm:pt>
    <dgm:pt modelId="{706A464B-55F2-45AA-9B6F-8A9A30E9C59D}" type="pres">
      <dgm:prSet presAssocID="{D4090D36-6B05-449B-8C66-C574EEA217E5}" presName="text_2" presStyleLbl="node1" presStyleIdx="1" presStyleCnt="6" custScaleY="165050" custLinFactNeighborX="-2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5552F-7A3E-45C6-9332-0919F352CAE9}" type="pres">
      <dgm:prSet presAssocID="{D4090D36-6B05-449B-8C66-C574EEA217E5}" presName="accent_2" presStyleCnt="0"/>
      <dgm:spPr/>
    </dgm:pt>
    <dgm:pt modelId="{64C1A975-8A80-4D01-847C-DB8FC57CA111}" type="pres">
      <dgm:prSet presAssocID="{D4090D36-6B05-449B-8C66-C574EEA217E5}" presName="accentRepeatNode" presStyleLbl="solidFgAcc1" presStyleIdx="1" presStyleCnt="6"/>
      <dgm:spPr/>
    </dgm:pt>
    <dgm:pt modelId="{FFB7259B-1F09-41EF-930D-AB12AF27FCBC}" type="pres">
      <dgm:prSet presAssocID="{99AC8F2F-FAF6-4377-A1C4-D27BBF31FF9A}" presName="text_3" presStyleLbl="node1" presStyleIdx="2" presStyleCnt="6" custLinFactNeighborX="-4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D8E42-4CDC-4802-900C-EBD1D63869A5}" type="pres">
      <dgm:prSet presAssocID="{99AC8F2F-FAF6-4377-A1C4-D27BBF31FF9A}" presName="accent_3" presStyleCnt="0"/>
      <dgm:spPr/>
    </dgm:pt>
    <dgm:pt modelId="{AC0A5FE3-20F0-419B-AFE0-E478D8D4018A}" type="pres">
      <dgm:prSet presAssocID="{99AC8F2F-FAF6-4377-A1C4-D27BBF31FF9A}" presName="accentRepeatNode" presStyleLbl="solidFgAcc1" presStyleIdx="2" presStyleCnt="6"/>
      <dgm:spPr/>
    </dgm:pt>
    <dgm:pt modelId="{311A1B16-E586-40B5-AB31-FCFE52229C79}" type="pres">
      <dgm:prSet presAssocID="{3EABC61F-7A96-44F2-BF55-C0F8D8E578CC}" presName="text_4" presStyleLbl="node1" presStyleIdx="3" presStyleCnt="6" custScaleY="131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8624B-18FE-467D-B935-7511B9040C6F}" type="pres">
      <dgm:prSet presAssocID="{3EABC61F-7A96-44F2-BF55-C0F8D8E578CC}" presName="accent_4" presStyleCnt="0"/>
      <dgm:spPr/>
    </dgm:pt>
    <dgm:pt modelId="{BE17DAF7-84C1-4C7A-9C0C-AB3A952A1A9A}" type="pres">
      <dgm:prSet presAssocID="{3EABC61F-7A96-44F2-BF55-C0F8D8E578CC}" presName="accentRepeatNode" presStyleLbl="solidFgAcc1" presStyleIdx="3" presStyleCnt="6"/>
      <dgm:spPr/>
    </dgm:pt>
    <dgm:pt modelId="{DCBD0FC7-DE00-4C76-B12C-2E9402AF9408}" type="pres">
      <dgm:prSet presAssocID="{A5CD32D4-70DA-4354-9433-C8D00BACA114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A2D56-DC2F-4E97-A2DB-7B42B3074F66}" type="pres">
      <dgm:prSet presAssocID="{A5CD32D4-70DA-4354-9433-C8D00BACA114}" presName="accent_5" presStyleCnt="0"/>
      <dgm:spPr/>
    </dgm:pt>
    <dgm:pt modelId="{79CDF21A-6D0E-4955-86E2-690504508A46}" type="pres">
      <dgm:prSet presAssocID="{A5CD32D4-70DA-4354-9433-C8D00BACA114}" presName="accentRepeatNode" presStyleLbl="solidFgAcc1" presStyleIdx="4" presStyleCnt="6"/>
      <dgm:spPr/>
    </dgm:pt>
    <dgm:pt modelId="{2D86D91F-7B7E-4112-BB89-8ED6B98295DF}" type="pres">
      <dgm:prSet presAssocID="{E7206826-4B55-48C0-8D12-C28620AC2153}" presName="text_6" presStyleLbl="node1" presStyleIdx="5" presStyleCnt="6" custScaleY="168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31344-2174-49AF-8F6C-DD3E414D9F6B}" type="pres">
      <dgm:prSet presAssocID="{E7206826-4B55-48C0-8D12-C28620AC2153}" presName="accent_6" presStyleCnt="0"/>
      <dgm:spPr/>
    </dgm:pt>
    <dgm:pt modelId="{A1743FE4-9AD4-4652-AE9E-F726F65E8563}" type="pres">
      <dgm:prSet presAssocID="{E7206826-4B55-48C0-8D12-C28620AC2153}" presName="accentRepeatNode" presStyleLbl="solidFgAcc1" presStyleIdx="5" presStyleCnt="6"/>
      <dgm:spPr/>
    </dgm:pt>
  </dgm:ptLst>
  <dgm:cxnLst>
    <dgm:cxn modelId="{712D0521-B7BA-438B-AF22-EF89A421ABE1}" type="presOf" srcId="{99AC8F2F-FAF6-4377-A1C4-D27BBF31FF9A}" destId="{FFB7259B-1F09-41EF-930D-AB12AF27FCBC}" srcOrd="0" destOrd="0" presId="urn:microsoft.com/office/officeart/2008/layout/VerticalCurvedList"/>
    <dgm:cxn modelId="{7FBD3249-4E88-42F5-864E-056CA665EBCE}" srcId="{643A9A04-BC80-431B-AB31-0A919804F3FC}" destId="{D4090D36-6B05-449B-8C66-C574EEA217E5}" srcOrd="1" destOrd="0" parTransId="{EA72389C-6FD4-49D2-8613-25D77F0FDB5E}" sibTransId="{BA07926F-42CF-486D-B4C3-449B2427C0A4}"/>
    <dgm:cxn modelId="{D67617BF-389E-429E-9C08-1626607E139B}" type="presOf" srcId="{44BA4438-CE42-4B1E-8D3E-D92CD6863CFA}" destId="{C2F2302A-1B3D-4E80-B7D5-ED13B11EBB2B}" srcOrd="0" destOrd="0" presId="urn:microsoft.com/office/officeart/2008/layout/VerticalCurvedList"/>
    <dgm:cxn modelId="{AD151A23-9EEF-407A-9ADD-4B6C14F66473}" srcId="{643A9A04-BC80-431B-AB31-0A919804F3FC}" destId="{8F3B3510-9878-4F82-B085-42B24FFF9FBC}" srcOrd="0" destOrd="0" parTransId="{7F72D09A-FDB5-45F2-B140-E4E087213E5D}" sibTransId="{44BA4438-CE42-4B1E-8D3E-D92CD6863CFA}"/>
    <dgm:cxn modelId="{7FDC194D-998D-4BDA-8BEC-AF843025506D}" type="presOf" srcId="{E7206826-4B55-48C0-8D12-C28620AC2153}" destId="{2D86D91F-7B7E-4112-BB89-8ED6B98295DF}" srcOrd="0" destOrd="0" presId="urn:microsoft.com/office/officeart/2008/layout/VerticalCurvedList"/>
    <dgm:cxn modelId="{C88A6420-5D6B-4F70-A8EE-651B9A9F38F0}" srcId="{643A9A04-BC80-431B-AB31-0A919804F3FC}" destId="{99AC8F2F-FAF6-4377-A1C4-D27BBF31FF9A}" srcOrd="2" destOrd="0" parTransId="{ACB123CB-A676-41AE-97E4-58933FBDD78E}" sibTransId="{5363778F-34D6-4BA7-A771-B99F113FF646}"/>
    <dgm:cxn modelId="{CC6CAEC0-A27D-4BBB-9ED1-F92665FB5B44}" srcId="{643A9A04-BC80-431B-AB31-0A919804F3FC}" destId="{E7206826-4B55-48C0-8D12-C28620AC2153}" srcOrd="5" destOrd="0" parTransId="{D78AD1A4-87ED-40FF-A202-075ED42D24F1}" sibTransId="{A0C93915-B871-4C06-8731-73AED1B31DE0}"/>
    <dgm:cxn modelId="{8B78E211-CD15-48AB-8EAF-1AA708110A6E}" type="presOf" srcId="{D4090D36-6B05-449B-8C66-C574EEA217E5}" destId="{706A464B-55F2-45AA-9B6F-8A9A30E9C59D}" srcOrd="0" destOrd="0" presId="urn:microsoft.com/office/officeart/2008/layout/VerticalCurvedList"/>
    <dgm:cxn modelId="{C1B9CBE9-DA58-482F-86E5-8838AE04006D}" type="presOf" srcId="{A5CD32D4-70DA-4354-9433-C8D00BACA114}" destId="{DCBD0FC7-DE00-4C76-B12C-2E9402AF9408}" srcOrd="0" destOrd="0" presId="urn:microsoft.com/office/officeart/2008/layout/VerticalCurvedList"/>
    <dgm:cxn modelId="{5A8E8A9F-12D1-4D24-964B-0FC0B8DF9C83}" srcId="{643A9A04-BC80-431B-AB31-0A919804F3FC}" destId="{A5CD32D4-70DA-4354-9433-C8D00BACA114}" srcOrd="4" destOrd="0" parTransId="{99425964-9F19-4D02-BF0A-61F86F5AE320}" sibTransId="{34DE7CC7-4B1B-4C1C-87E6-5C1FB7159654}"/>
    <dgm:cxn modelId="{C02F6F03-6E0A-49D6-AE81-FD2FEFAC4B0D}" type="presOf" srcId="{643A9A04-BC80-431B-AB31-0A919804F3FC}" destId="{63CE7031-3D2D-441B-A750-8DA86D2DA366}" srcOrd="0" destOrd="0" presId="urn:microsoft.com/office/officeart/2008/layout/VerticalCurvedList"/>
    <dgm:cxn modelId="{0166EE8B-C4FA-4FB4-9FFB-6F5758301C63}" type="presOf" srcId="{8F3B3510-9878-4F82-B085-42B24FFF9FBC}" destId="{1E62D5B7-BDDF-487F-B119-40B1562E33BB}" srcOrd="0" destOrd="0" presId="urn:microsoft.com/office/officeart/2008/layout/VerticalCurvedList"/>
    <dgm:cxn modelId="{C2153BAE-B5F8-4B26-8EA5-5C6B2DC9EE79}" type="presOf" srcId="{3EABC61F-7A96-44F2-BF55-C0F8D8E578CC}" destId="{311A1B16-E586-40B5-AB31-FCFE52229C79}" srcOrd="0" destOrd="0" presId="urn:microsoft.com/office/officeart/2008/layout/VerticalCurvedList"/>
    <dgm:cxn modelId="{67BEC25B-B5DD-48C2-8A4B-FC6077395BA3}" srcId="{643A9A04-BC80-431B-AB31-0A919804F3FC}" destId="{3EABC61F-7A96-44F2-BF55-C0F8D8E578CC}" srcOrd="3" destOrd="0" parTransId="{96754E0B-716D-442E-A45F-B3D072702EA6}" sibTransId="{FA26F38D-1DD5-4C91-BF87-0267E9A40D16}"/>
    <dgm:cxn modelId="{41A55A82-4F7F-4014-9CE7-465DB4A0FB40}" type="presParOf" srcId="{63CE7031-3D2D-441B-A750-8DA86D2DA366}" destId="{9B2F5196-5AD4-48A4-BF1F-A25CD9CA649C}" srcOrd="0" destOrd="0" presId="urn:microsoft.com/office/officeart/2008/layout/VerticalCurvedList"/>
    <dgm:cxn modelId="{0A5B8D2F-0F0B-4C50-A494-31D096A37D52}" type="presParOf" srcId="{9B2F5196-5AD4-48A4-BF1F-A25CD9CA649C}" destId="{B18603EB-45AA-4C09-B070-20907908C1E2}" srcOrd="0" destOrd="0" presId="urn:microsoft.com/office/officeart/2008/layout/VerticalCurvedList"/>
    <dgm:cxn modelId="{6C29231D-832D-4CF6-A4EE-B0B0344FA91C}" type="presParOf" srcId="{B18603EB-45AA-4C09-B070-20907908C1E2}" destId="{4D70E876-BB55-4E71-B7F3-C9E2E731609C}" srcOrd="0" destOrd="0" presId="urn:microsoft.com/office/officeart/2008/layout/VerticalCurvedList"/>
    <dgm:cxn modelId="{8A6F51F2-D6B7-4662-A2AA-66DE74B03E84}" type="presParOf" srcId="{B18603EB-45AA-4C09-B070-20907908C1E2}" destId="{C2F2302A-1B3D-4E80-B7D5-ED13B11EBB2B}" srcOrd="1" destOrd="0" presId="urn:microsoft.com/office/officeart/2008/layout/VerticalCurvedList"/>
    <dgm:cxn modelId="{672A8085-2D85-42C9-9A37-667E974FA00B}" type="presParOf" srcId="{B18603EB-45AA-4C09-B070-20907908C1E2}" destId="{338C28D4-FE92-4B8D-BD89-3155AAA197BD}" srcOrd="2" destOrd="0" presId="urn:microsoft.com/office/officeart/2008/layout/VerticalCurvedList"/>
    <dgm:cxn modelId="{332EA427-7F67-4B47-BD38-6D79A78D8215}" type="presParOf" srcId="{B18603EB-45AA-4C09-B070-20907908C1E2}" destId="{E469C201-C54B-4A51-989E-673683FD0E3C}" srcOrd="3" destOrd="0" presId="urn:microsoft.com/office/officeart/2008/layout/VerticalCurvedList"/>
    <dgm:cxn modelId="{2B3FE443-C00D-4B88-9024-A4D7480BB05E}" type="presParOf" srcId="{9B2F5196-5AD4-48A4-BF1F-A25CD9CA649C}" destId="{1E62D5B7-BDDF-487F-B119-40B1562E33BB}" srcOrd="1" destOrd="0" presId="urn:microsoft.com/office/officeart/2008/layout/VerticalCurvedList"/>
    <dgm:cxn modelId="{BAA467CB-2197-4DA4-B398-AA92D3DEE011}" type="presParOf" srcId="{9B2F5196-5AD4-48A4-BF1F-A25CD9CA649C}" destId="{353F476C-FBB3-41F1-9CBC-37BD9B7730B2}" srcOrd="2" destOrd="0" presId="urn:microsoft.com/office/officeart/2008/layout/VerticalCurvedList"/>
    <dgm:cxn modelId="{3015924E-8619-4CD2-A587-E166E6CC4EEC}" type="presParOf" srcId="{353F476C-FBB3-41F1-9CBC-37BD9B7730B2}" destId="{3ACBD2B8-358B-4E03-9608-ADC3EA67ACBA}" srcOrd="0" destOrd="0" presId="urn:microsoft.com/office/officeart/2008/layout/VerticalCurvedList"/>
    <dgm:cxn modelId="{195B7008-1C5D-4B86-BA5F-308899EBECD6}" type="presParOf" srcId="{9B2F5196-5AD4-48A4-BF1F-A25CD9CA649C}" destId="{706A464B-55F2-45AA-9B6F-8A9A30E9C59D}" srcOrd="3" destOrd="0" presId="urn:microsoft.com/office/officeart/2008/layout/VerticalCurvedList"/>
    <dgm:cxn modelId="{AC08D26B-D77E-4B87-BDAE-0ACFE6A4AA4E}" type="presParOf" srcId="{9B2F5196-5AD4-48A4-BF1F-A25CD9CA649C}" destId="{9565552F-7A3E-45C6-9332-0919F352CAE9}" srcOrd="4" destOrd="0" presId="urn:microsoft.com/office/officeart/2008/layout/VerticalCurvedList"/>
    <dgm:cxn modelId="{E560EBE0-CFE6-42E6-A330-C92A80C666CB}" type="presParOf" srcId="{9565552F-7A3E-45C6-9332-0919F352CAE9}" destId="{64C1A975-8A80-4D01-847C-DB8FC57CA111}" srcOrd="0" destOrd="0" presId="urn:microsoft.com/office/officeart/2008/layout/VerticalCurvedList"/>
    <dgm:cxn modelId="{737E5253-1CB4-4645-889C-9E10AFA04A79}" type="presParOf" srcId="{9B2F5196-5AD4-48A4-BF1F-A25CD9CA649C}" destId="{FFB7259B-1F09-41EF-930D-AB12AF27FCBC}" srcOrd="5" destOrd="0" presId="urn:microsoft.com/office/officeart/2008/layout/VerticalCurvedList"/>
    <dgm:cxn modelId="{54CB489C-5F2F-4CC0-BD8E-84F1DE0A98BC}" type="presParOf" srcId="{9B2F5196-5AD4-48A4-BF1F-A25CD9CA649C}" destId="{259D8E42-4CDC-4802-900C-EBD1D63869A5}" srcOrd="6" destOrd="0" presId="urn:microsoft.com/office/officeart/2008/layout/VerticalCurvedList"/>
    <dgm:cxn modelId="{13589ED7-EF73-42FF-A74A-176952A764CF}" type="presParOf" srcId="{259D8E42-4CDC-4802-900C-EBD1D63869A5}" destId="{AC0A5FE3-20F0-419B-AFE0-E478D8D4018A}" srcOrd="0" destOrd="0" presId="urn:microsoft.com/office/officeart/2008/layout/VerticalCurvedList"/>
    <dgm:cxn modelId="{081F8CC5-ABA2-4FCF-B15D-0CD4755C9ADF}" type="presParOf" srcId="{9B2F5196-5AD4-48A4-BF1F-A25CD9CA649C}" destId="{311A1B16-E586-40B5-AB31-FCFE52229C79}" srcOrd="7" destOrd="0" presId="urn:microsoft.com/office/officeart/2008/layout/VerticalCurvedList"/>
    <dgm:cxn modelId="{90EA8D17-4717-4AC6-863A-61FC4AA2152A}" type="presParOf" srcId="{9B2F5196-5AD4-48A4-BF1F-A25CD9CA649C}" destId="{FDB8624B-18FE-467D-B935-7511B9040C6F}" srcOrd="8" destOrd="0" presId="urn:microsoft.com/office/officeart/2008/layout/VerticalCurvedList"/>
    <dgm:cxn modelId="{2C9CF70E-C8F5-4555-9FBC-A0537D04693B}" type="presParOf" srcId="{FDB8624B-18FE-467D-B935-7511B9040C6F}" destId="{BE17DAF7-84C1-4C7A-9C0C-AB3A952A1A9A}" srcOrd="0" destOrd="0" presId="urn:microsoft.com/office/officeart/2008/layout/VerticalCurvedList"/>
    <dgm:cxn modelId="{5ADEC9D5-0115-453E-9302-10BEED9F5257}" type="presParOf" srcId="{9B2F5196-5AD4-48A4-BF1F-A25CD9CA649C}" destId="{DCBD0FC7-DE00-4C76-B12C-2E9402AF9408}" srcOrd="9" destOrd="0" presId="urn:microsoft.com/office/officeart/2008/layout/VerticalCurvedList"/>
    <dgm:cxn modelId="{5E7985A7-94BA-4F8E-8C0B-FBC2D919C714}" type="presParOf" srcId="{9B2F5196-5AD4-48A4-BF1F-A25CD9CA649C}" destId="{405A2D56-DC2F-4E97-A2DB-7B42B3074F66}" srcOrd="10" destOrd="0" presId="urn:microsoft.com/office/officeart/2008/layout/VerticalCurvedList"/>
    <dgm:cxn modelId="{2F42069B-5F54-46A8-8890-823EC6C7E708}" type="presParOf" srcId="{405A2D56-DC2F-4E97-A2DB-7B42B3074F66}" destId="{79CDF21A-6D0E-4955-86E2-690504508A46}" srcOrd="0" destOrd="0" presId="urn:microsoft.com/office/officeart/2008/layout/VerticalCurvedList"/>
    <dgm:cxn modelId="{2117D6CF-B8DE-4D25-A368-DBC990FA806A}" type="presParOf" srcId="{9B2F5196-5AD4-48A4-BF1F-A25CD9CA649C}" destId="{2D86D91F-7B7E-4112-BB89-8ED6B98295DF}" srcOrd="11" destOrd="0" presId="urn:microsoft.com/office/officeart/2008/layout/VerticalCurvedList"/>
    <dgm:cxn modelId="{DFD5E4B9-182A-470C-9CC6-B75FA24C71A8}" type="presParOf" srcId="{9B2F5196-5AD4-48A4-BF1F-A25CD9CA649C}" destId="{F0A31344-2174-49AF-8F6C-DD3E414D9F6B}" srcOrd="12" destOrd="0" presId="urn:microsoft.com/office/officeart/2008/layout/VerticalCurvedList"/>
    <dgm:cxn modelId="{7DFA0E55-F3AD-44FB-B57A-7374FC358252}" type="presParOf" srcId="{F0A31344-2174-49AF-8F6C-DD3E414D9F6B}" destId="{A1743FE4-9AD4-4652-AE9E-F726F65E856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CB4B08-AE18-4083-92D6-115F8FA71893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902E7C-4095-4036-8482-03A18CBE5670}">
      <dgm:prSet phldrT="[Текст]"/>
      <dgm:spPr/>
      <dgm:t>
        <a:bodyPr/>
        <a:lstStyle/>
        <a:p>
          <a:r>
            <a:rPr lang="ru-RU" dirty="0" smtClean="0"/>
            <a:t>Приказ. Список тем</a:t>
          </a:r>
          <a:endParaRPr lang="ru-RU" dirty="0"/>
        </a:p>
      </dgm:t>
    </dgm:pt>
    <dgm:pt modelId="{D1950479-7D29-448B-833B-29D3A0BAF6F3}" type="parTrans" cxnId="{C67DE937-0FC5-42B2-AEDB-DA1F31896AFF}">
      <dgm:prSet/>
      <dgm:spPr/>
      <dgm:t>
        <a:bodyPr/>
        <a:lstStyle/>
        <a:p>
          <a:endParaRPr lang="ru-RU"/>
        </a:p>
      </dgm:t>
    </dgm:pt>
    <dgm:pt modelId="{C5C31647-D1AD-444D-8BAC-A495BCB68F81}" type="sibTrans" cxnId="{C67DE937-0FC5-42B2-AEDB-DA1F31896AFF}">
      <dgm:prSet/>
      <dgm:spPr/>
      <dgm:t>
        <a:bodyPr/>
        <a:lstStyle/>
        <a:p>
          <a:endParaRPr lang="ru-RU"/>
        </a:p>
      </dgm:t>
    </dgm:pt>
    <dgm:pt modelId="{5C98B33D-8B62-4B08-9E03-6D90A841243B}">
      <dgm:prSet phldrT="[Текст]"/>
      <dgm:spPr/>
      <dgm:t>
        <a:bodyPr/>
        <a:lstStyle/>
        <a:p>
          <a:r>
            <a:rPr lang="ru-RU" dirty="0" smtClean="0"/>
            <a:t>План работы над проектом;</a:t>
          </a:r>
          <a:endParaRPr lang="ru-RU" dirty="0"/>
        </a:p>
      </dgm:t>
    </dgm:pt>
    <dgm:pt modelId="{48C89DEB-A56B-4DB8-A080-F3F626639098}" type="parTrans" cxnId="{D79CA69E-A582-4E9B-BD96-F1F5D5CD6055}">
      <dgm:prSet/>
      <dgm:spPr/>
      <dgm:t>
        <a:bodyPr/>
        <a:lstStyle/>
        <a:p>
          <a:endParaRPr lang="ru-RU"/>
        </a:p>
      </dgm:t>
    </dgm:pt>
    <dgm:pt modelId="{E1DD5105-F60B-4AD9-9D85-74A204BDDC98}" type="sibTrans" cxnId="{D79CA69E-A582-4E9B-BD96-F1F5D5CD6055}">
      <dgm:prSet/>
      <dgm:spPr/>
      <dgm:t>
        <a:bodyPr/>
        <a:lstStyle/>
        <a:p>
          <a:endParaRPr lang="ru-RU"/>
        </a:p>
      </dgm:t>
    </dgm:pt>
    <dgm:pt modelId="{545132C9-8E03-4CB8-ABE0-C3B39A0E5FB4}">
      <dgm:prSet phldrT="[Текст]"/>
      <dgm:spPr/>
      <dgm:t>
        <a:bodyPr/>
        <a:lstStyle/>
        <a:p>
          <a:r>
            <a:rPr lang="ru-RU" dirty="0" smtClean="0"/>
            <a:t>Выступление руководителей ИИП обучающихся на методическом совете</a:t>
          </a:r>
          <a:endParaRPr lang="ru-RU" dirty="0"/>
        </a:p>
      </dgm:t>
    </dgm:pt>
    <dgm:pt modelId="{0AC3F2BF-5F2B-42EF-AE63-267839EC9141}" type="parTrans" cxnId="{BD72EB13-240C-4957-A9AE-2FD5A98BEF33}">
      <dgm:prSet/>
      <dgm:spPr/>
      <dgm:t>
        <a:bodyPr/>
        <a:lstStyle/>
        <a:p>
          <a:endParaRPr lang="ru-RU"/>
        </a:p>
      </dgm:t>
    </dgm:pt>
    <dgm:pt modelId="{5153809F-FA60-4D80-9C81-D218A0119752}" type="sibTrans" cxnId="{BD72EB13-240C-4957-A9AE-2FD5A98BEF33}">
      <dgm:prSet/>
      <dgm:spPr/>
      <dgm:t>
        <a:bodyPr/>
        <a:lstStyle/>
        <a:p>
          <a:endParaRPr lang="ru-RU"/>
        </a:p>
      </dgm:t>
    </dgm:pt>
    <dgm:pt modelId="{7F0A7566-5BAB-4037-A5A5-0008650A057C}">
      <dgm:prSet phldrT="[Текст]"/>
      <dgm:spPr/>
      <dgm:t>
        <a:bodyPr/>
        <a:lstStyle/>
        <a:p>
          <a:r>
            <a:rPr lang="ru-RU" dirty="0" smtClean="0"/>
            <a:t>Выступление обучающихся перед учениками своего класса, участие в конкурсах, в сети Интернет.</a:t>
          </a:r>
          <a:endParaRPr lang="ru-RU" dirty="0"/>
        </a:p>
      </dgm:t>
    </dgm:pt>
    <dgm:pt modelId="{9F0BC349-45CC-418B-BE1C-614ABAAC6EA0}" type="parTrans" cxnId="{D6C22CF6-C5BA-495A-A3C7-24D83A2058E3}">
      <dgm:prSet/>
      <dgm:spPr/>
      <dgm:t>
        <a:bodyPr/>
        <a:lstStyle/>
        <a:p>
          <a:endParaRPr lang="ru-RU"/>
        </a:p>
      </dgm:t>
    </dgm:pt>
    <dgm:pt modelId="{BB1A880D-DEFF-4C5F-A6BF-EE9101580157}" type="sibTrans" cxnId="{D6C22CF6-C5BA-495A-A3C7-24D83A2058E3}">
      <dgm:prSet/>
      <dgm:spPr/>
      <dgm:t>
        <a:bodyPr/>
        <a:lstStyle/>
        <a:p>
          <a:endParaRPr lang="ru-RU"/>
        </a:p>
      </dgm:t>
    </dgm:pt>
    <dgm:pt modelId="{213A2F1C-858E-4F72-A819-B9B889633FE5}">
      <dgm:prSet phldrT="[Текст]"/>
      <dgm:spPr/>
      <dgm:t>
        <a:bodyPr/>
        <a:lstStyle/>
        <a:p>
          <a:r>
            <a:rPr lang="ru-RU" dirty="0" smtClean="0"/>
            <a:t>Защита проектов. Определение уровня </a:t>
          </a:r>
          <a:r>
            <a:rPr lang="ru-RU" dirty="0" err="1" smtClean="0"/>
            <a:t>сформированности</a:t>
          </a:r>
          <a:r>
            <a:rPr lang="ru-RU" dirty="0" smtClean="0"/>
            <a:t> </a:t>
          </a:r>
          <a:r>
            <a:rPr lang="ru-RU" dirty="0" err="1" smtClean="0"/>
            <a:t>метапредметных</a:t>
          </a:r>
          <a:r>
            <a:rPr lang="ru-RU" dirty="0" smtClean="0"/>
            <a:t> планируемых результатов</a:t>
          </a:r>
          <a:endParaRPr lang="ru-RU" dirty="0"/>
        </a:p>
      </dgm:t>
    </dgm:pt>
    <dgm:pt modelId="{80A31EB7-DC17-4E55-B5AD-6187D65ED963}" type="parTrans" cxnId="{B38A6079-3672-4ECC-B4E1-F292AF6F7E29}">
      <dgm:prSet/>
      <dgm:spPr/>
      <dgm:t>
        <a:bodyPr/>
        <a:lstStyle/>
        <a:p>
          <a:endParaRPr lang="ru-RU"/>
        </a:p>
      </dgm:t>
    </dgm:pt>
    <dgm:pt modelId="{92A9C392-7C76-4D21-BC2E-A953650E29C1}" type="sibTrans" cxnId="{B38A6079-3672-4ECC-B4E1-F292AF6F7E29}">
      <dgm:prSet/>
      <dgm:spPr/>
      <dgm:t>
        <a:bodyPr/>
        <a:lstStyle/>
        <a:p>
          <a:endParaRPr lang="ru-RU"/>
        </a:p>
      </dgm:t>
    </dgm:pt>
    <dgm:pt modelId="{431D53BE-76B8-4149-B098-2EFBA9F825EF}">
      <dgm:prSet/>
      <dgm:spPr/>
      <dgm:t>
        <a:bodyPr/>
        <a:lstStyle/>
        <a:p>
          <a:r>
            <a:rPr lang="ru-RU" dirty="0" smtClean="0"/>
            <a:t>Защита проектов. Определение уровня </a:t>
          </a:r>
          <a:r>
            <a:rPr lang="ru-RU" dirty="0" err="1" smtClean="0"/>
            <a:t>сформированности</a:t>
          </a:r>
          <a:r>
            <a:rPr lang="ru-RU" dirty="0" smtClean="0"/>
            <a:t> </a:t>
          </a:r>
          <a:r>
            <a:rPr lang="ru-RU" dirty="0" err="1" smtClean="0"/>
            <a:t>метапредметных</a:t>
          </a:r>
          <a:r>
            <a:rPr lang="ru-RU" dirty="0" smtClean="0"/>
            <a:t> планируемых результатов</a:t>
          </a:r>
          <a:endParaRPr lang="ru-RU" dirty="0"/>
        </a:p>
      </dgm:t>
    </dgm:pt>
    <dgm:pt modelId="{EC309A7A-C265-4075-99EC-663A57611B04}" type="parTrans" cxnId="{890A0AEA-D2E2-4DF6-9E1B-B84B3DADB980}">
      <dgm:prSet/>
      <dgm:spPr/>
      <dgm:t>
        <a:bodyPr/>
        <a:lstStyle/>
        <a:p>
          <a:endParaRPr lang="ru-RU"/>
        </a:p>
      </dgm:t>
    </dgm:pt>
    <dgm:pt modelId="{F40D35B3-2842-4E03-BAA1-B4E82BBFB91E}" type="sibTrans" cxnId="{890A0AEA-D2E2-4DF6-9E1B-B84B3DADB980}">
      <dgm:prSet/>
      <dgm:spPr/>
      <dgm:t>
        <a:bodyPr/>
        <a:lstStyle/>
        <a:p>
          <a:endParaRPr lang="ru-RU"/>
        </a:p>
      </dgm:t>
    </dgm:pt>
    <dgm:pt modelId="{053A29A3-7CF5-47C5-B96A-7567C103A9F2}" type="pres">
      <dgm:prSet presAssocID="{E6CB4B08-AE18-4083-92D6-115F8FA71893}" presName="linear" presStyleCnt="0">
        <dgm:presLayoutVars>
          <dgm:animLvl val="lvl"/>
          <dgm:resizeHandles val="exact"/>
        </dgm:presLayoutVars>
      </dgm:prSet>
      <dgm:spPr/>
    </dgm:pt>
    <dgm:pt modelId="{71B4EA59-5671-4C2C-9484-845DAB3B9D38}" type="pres">
      <dgm:prSet presAssocID="{58902E7C-4095-4036-8482-03A18CBE5670}" presName="parentText" presStyleLbl="node1" presStyleIdx="0" presStyleCnt="6" custLinFactY="-3076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31C34-C877-4147-8D43-86D026EB63D9}" type="pres">
      <dgm:prSet presAssocID="{C5C31647-D1AD-444D-8BAC-A495BCB68F81}" presName="spacer" presStyleCnt="0"/>
      <dgm:spPr/>
    </dgm:pt>
    <dgm:pt modelId="{2EFC3F7B-0FF7-4DC3-B758-4DCF4C444B15}" type="pres">
      <dgm:prSet presAssocID="{5C98B33D-8B62-4B08-9E03-6D90A841243B}" presName="parentText" presStyleLbl="node1" presStyleIdx="1" presStyleCnt="6" custLinFactY="-1003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D6BF3-561E-4853-A756-97A602C1C79B}" type="pres">
      <dgm:prSet presAssocID="{E1DD5105-F60B-4AD9-9D85-74A204BDDC98}" presName="spacer" presStyleCnt="0"/>
      <dgm:spPr/>
    </dgm:pt>
    <dgm:pt modelId="{1C49E46A-EFA3-4A43-89B3-EA6998271CB1}" type="pres">
      <dgm:prSet presAssocID="{545132C9-8E03-4CB8-ABE0-C3B39A0E5FB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D74AC-B6E2-4F4F-AF1D-AC6D87F4002F}" type="pres">
      <dgm:prSet presAssocID="{5153809F-FA60-4D80-9C81-D218A0119752}" presName="spacer" presStyleCnt="0"/>
      <dgm:spPr/>
    </dgm:pt>
    <dgm:pt modelId="{A6CC37A2-8E27-47B9-B230-F91C610A507A}" type="pres">
      <dgm:prSet presAssocID="{7F0A7566-5BAB-4037-A5A5-0008650A057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9CB70-5283-4AB6-A12D-C2C585C0E279}" type="pres">
      <dgm:prSet presAssocID="{BB1A880D-DEFF-4C5F-A6BF-EE9101580157}" presName="spacer" presStyleCnt="0"/>
      <dgm:spPr/>
    </dgm:pt>
    <dgm:pt modelId="{F120801F-5AF5-4BA8-9FA2-1EEEE507C677}" type="pres">
      <dgm:prSet presAssocID="{213A2F1C-858E-4F72-A819-B9B889633FE5}" presName="parentText" presStyleLbl="node1" presStyleIdx="4" presStyleCnt="6" custLinFactY="2150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6F9AD-2DDA-4288-8EE5-EA033AA7BCF5}" type="pres">
      <dgm:prSet presAssocID="{92A9C392-7C76-4D21-BC2E-A953650E29C1}" presName="spacer" presStyleCnt="0"/>
      <dgm:spPr/>
    </dgm:pt>
    <dgm:pt modelId="{51F251C8-ADAA-46BF-A2E2-D3E80C6262BD}" type="pres">
      <dgm:prSet presAssocID="{431D53BE-76B8-4149-B098-2EFBA9F825EF}" presName="parentText" presStyleLbl="node1" presStyleIdx="5" presStyleCnt="6" custLinFactY="4224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C22CF6-C5BA-495A-A3C7-24D83A2058E3}" srcId="{E6CB4B08-AE18-4083-92D6-115F8FA71893}" destId="{7F0A7566-5BAB-4037-A5A5-0008650A057C}" srcOrd="3" destOrd="0" parTransId="{9F0BC349-45CC-418B-BE1C-614ABAAC6EA0}" sibTransId="{BB1A880D-DEFF-4C5F-A6BF-EE9101580157}"/>
    <dgm:cxn modelId="{C0C72B0F-A7D8-478B-80FF-7600C8772523}" type="presOf" srcId="{213A2F1C-858E-4F72-A819-B9B889633FE5}" destId="{F120801F-5AF5-4BA8-9FA2-1EEEE507C677}" srcOrd="0" destOrd="0" presId="urn:microsoft.com/office/officeart/2005/8/layout/vList2"/>
    <dgm:cxn modelId="{BD72EB13-240C-4957-A9AE-2FD5A98BEF33}" srcId="{E6CB4B08-AE18-4083-92D6-115F8FA71893}" destId="{545132C9-8E03-4CB8-ABE0-C3B39A0E5FB4}" srcOrd="2" destOrd="0" parTransId="{0AC3F2BF-5F2B-42EF-AE63-267839EC9141}" sibTransId="{5153809F-FA60-4D80-9C81-D218A0119752}"/>
    <dgm:cxn modelId="{A837C844-5F7E-4742-8A96-C00E1DE9F49A}" type="presOf" srcId="{431D53BE-76B8-4149-B098-2EFBA9F825EF}" destId="{51F251C8-ADAA-46BF-A2E2-D3E80C6262BD}" srcOrd="0" destOrd="0" presId="urn:microsoft.com/office/officeart/2005/8/layout/vList2"/>
    <dgm:cxn modelId="{B38A6079-3672-4ECC-B4E1-F292AF6F7E29}" srcId="{E6CB4B08-AE18-4083-92D6-115F8FA71893}" destId="{213A2F1C-858E-4F72-A819-B9B889633FE5}" srcOrd="4" destOrd="0" parTransId="{80A31EB7-DC17-4E55-B5AD-6187D65ED963}" sibTransId="{92A9C392-7C76-4D21-BC2E-A953650E29C1}"/>
    <dgm:cxn modelId="{7BE264EB-DA0C-498C-B28F-09C4661D445B}" type="presOf" srcId="{545132C9-8E03-4CB8-ABE0-C3B39A0E5FB4}" destId="{1C49E46A-EFA3-4A43-89B3-EA6998271CB1}" srcOrd="0" destOrd="0" presId="urn:microsoft.com/office/officeart/2005/8/layout/vList2"/>
    <dgm:cxn modelId="{AADF267D-E356-4BCE-AF42-7014EB7F56E8}" type="presOf" srcId="{7F0A7566-5BAB-4037-A5A5-0008650A057C}" destId="{A6CC37A2-8E27-47B9-B230-F91C610A507A}" srcOrd="0" destOrd="0" presId="urn:microsoft.com/office/officeart/2005/8/layout/vList2"/>
    <dgm:cxn modelId="{C67DE937-0FC5-42B2-AEDB-DA1F31896AFF}" srcId="{E6CB4B08-AE18-4083-92D6-115F8FA71893}" destId="{58902E7C-4095-4036-8482-03A18CBE5670}" srcOrd="0" destOrd="0" parTransId="{D1950479-7D29-448B-833B-29D3A0BAF6F3}" sibTransId="{C5C31647-D1AD-444D-8BAC-A495BCB68F81}"/>
    <dgm:cxn modelId="{A98A97F6-F5FA-4E22-AA3F-4E372F0D6207}" type="presOf" srcId="{E6CB4B08-AE18-4083-92D6-115F8FA71893}" destId="{053A29A3-7CF5-47C5-B96A-7567C103A9F2}" srcOrd="0" destOrd="0" presId="urn:microsoft.com/office/officeart/2005/8/layout/vList2"/>
    <dgm:cxn modelId="{38CE8554-187B-4BE1-BFE0-56BF86AC4537}" type="presOf" srcId="{5C98B33D-8B62-4B08-9E03-6D90A841243B}" destId="{2EFC3F7B-0FF7-4DC3-B758-4DCF4C444B15}" srcOrd="0" destOrd="0" presId="urn:microsoft.com/office/officeart/2005/8/layout/vList2"/>
    <dgm:cxn modelId="{1EC5C5D3-D997-481B-9B97-A1C003AF0843}" type="presOf" srcId="{58902E7C-4095-4036-8482-03A18CBE5670}" destId="{71B4EA59-5671-4C2C-9484-845DAB3B9D38}" srcOrd="0" destOrd="0" presId="urn:microsoft.com/office/officeart/2005/8/layout/vList2"/>
    <dgm:cxn modelId="{D79CA69E-A582-4E9B-BD96-F1F5D5CD6055}" srcId="{E6CB4B08-AE18-4083-92D6-115F8FA71893}" destId="{5C98B33D-8B62-4B08-9E03-6D90A841243B}" srcOrd="1" destOrd="0" parTransId="{48C89DEB-A56B-4DB8-A080-F3F626639098}" sibTransId="{E1DD5105-F60B-4AD9-9D85-74A204BDDC98}"/>
    <dgm:cxn modelId="{890A0AEA-D2E2-4DF6-9E1B-B84B3DADB980}" srcId="{E6CB4B08-AE18-4083-92D6-115F8FA71893}" destId="{431D53BE-76B8-4149-B098-2EFBA9F825EF}" srcOrd="5" destOrd="0" parTransId="{EC309A7A-C265-4075-99EC-663A57611B04}" sibTransId="{F40D35B3-2842-4E03-BAA1-B4E82BBFB91E}"/>
    <dgm:cxn modelId="{5142A4E2-15EC-413D-8190-818B3F4921FB}" type="presParOf" srcId="{053A29A3-7CF5-47C5-B96A-7567C103A9F2}" destId="{71B4EA59-5671-4C2C-9484-845DAB3B9D38}" srcOrd="0" destOrd="0" presId="urn:microsoft.com/office/officeart/2005/8/layout/vList2"/>
    <dgm:cxn modelId="{6BB94CF6-CE21-4D12-8C17-329061E14747}" type="presParOf" srcId="{053A29A3-7CF5-47C5-B96A-7567C103A9F2}" destId="{90031C34-C877-4147-8D43-86D026EB63D9}" srcOrd="1" destOrd="0" presId="urn:microsoft.com/office/officeart/2005/8/layout/vList2"/>
    <dgm:cxn modelId="{F9697039-4250-454D-94AF-42EC44215DA6}" type="presParOf" srcId="{053A29A3-7CF5-47C5-B96A-7567C103A9F2}" destId="{2EFC3F7B-0FF7-4DC3-B758-4DCF4C444B15}" srcOrd="2" destOrd="0" presId="urn:microsoft.com/office/officeart/2005/8/layout/vList2"/>
    <dgm:cxn modelId="{D16C3570-BCDF-4FA1-8BDF-98B4DB0B3C6C}" type="presParOf" srcId="{053A29A3-7CF5-47C5-B96A-7567C103A9F2}" destId="{C03D6BF3-561E-4853-A756-97A602C1C79B}" srcOrd="3" destOrd="0" presId="urn:microsoft.com/office/officeart/2005/8/layout/vList2"/>
    <dgm:cxn modelId="{A403C934-055D-4053-B6E6-575DD29635A5}" type="presParOf" srcId="{053A29A3-7CF5-47C5-B96A-7567C103A9F2}" destId="{1C49E46A-EFA3-4A43-89B3-EA6998271CB1}" srcOrd="4" destOrd="0" presId="urn:microsoft.com/office/officeart/2005/8/layout/vList2"/>
    <dgm:cxn modelId="{EBE6DCFF-E967-49B3-8D1B-0BCE8D7E92DF}" type="presParOf" srcId="{053A29A3-7CF5-47C5-B96A-7567C103A9F2}" destId="{053D74AC-B6E2-4F4F-AF1D-AC6D87F4002F}" srcOrd="5" destOrd="0" presId="urn:microsoft.com/office/officeart/2005/8/layout/vList2"/>
    <dgm:cxn modelId="{1E0C5536-BEA2-4DBF-9AB7-B25C57FE3463}" type="presParOf" srcId="{053A29A3-7CF5-47C5-B96A-7567C103A9F2}" destId="{A6CC37A2-8E27-47B9-B230-F91C610A507A}" srcOrd="6" destOrd="0" presId="urn:microsoft.com/office/officeart/2005/8/layout/vList2"/>
    <dgm:cxn modelId="{70073E84-75CA-4BD3-914E-D2D832DAD36D}" type="presParOf" srcId="{053A29A3-7CF5-47C5-B96A-7567C103A9F2}" destId="{64A9CB70-5283-4AB6-A12D-C2C585C0E279}" srcOrd="7" destOrd="0" presId="urn:microsoft.com/office/officeart/2005/8/layout/vList2"/>
    <dgm:cxn modelId="{52644F44-BF4E-48E8-A5A4-15CF14B01AA8}" type="presParOf" srcId="{053A29A3-7CF5-47C5-B96A-7567C103A9F2}" destId="{F120801F-5AF5-4BA8-9FA2-1EEEE507C677}" srcOrd="8" destOrd="0" presId="urn:microsoft.com/office/officeart/2005/8/layout/vList2"/>
    <dgm:cxn modelId="{A01F6D82-9E49-4B8F-9583-18222EBD9B34}" type="presParOf" srcId="{053A29A3-7CF5-47C5-B96A-7567C103A9F2}" destId="{44F6F9AD-2DDA-4288-8EE5-EA033AA7BCF5}" srcOrd="9" destOrd="0" presId="urn:microsoft.com/office/officeart/2005/8/layout/vList2"/>
    <dgm:cxn modelId="{83AF3E83-D45B-4258-B2D8-DAAF441D1072}" type="presParOf" srcId="{053A29A3-7CF5-47C5-B96A-7567C103A9F2}" destId="{51F251C8-ADAA-46BF-A2E2-D3E80C6262B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1AA9D-95A9-4902-8200-3D0B7427051C}">
      <dsp:nvSpPr>
        <dsp:cNvPr id="0" name=""/>
        <dsp:cNvSpPr/>
      </dsp:nvSpPr>
      <dsp:spPr>
        <a:xfrm rot="5400000">
          <a:off x="264486" y="2561430"/>
          <a:ext cx="788344" cy="131178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4E62B-747A-4274-A44B-AEFFD9A6A91A}">
      <dsp:nvSpPr>
        <dsp:cNvPr id="0" name=""/>
        <dsp:cNvSpPr/>
      </dsp:nvSpPr>
      <dsp:spPr>
        <a:xfrm>
          <a:off x="144012" y="3040110"/>
          <a:ext cx="1184289" cy="1560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Установочный семинар с целью  сориентировать учащихся на выборе темы.</a:t>
          </a:r>
          <a:endParaRPr lang="ru-RU" sz="1400" kern="1200" dirty="0"/>
        </a:p>
      </dsp:txBody>
      <dsp:txXfrm>
        <a:off x="144012" y="3040110"/>
        <a:ext cx="1184289" cy="1560086"/>
      </dsp:txXfrm>
    </dsp:sp>
    <dsp:sp modelId="{2DAAE06C-61AF-4D9E-B89E-9674BD29F617}">
      <dsp:nvSpPr>
        <dsp:cNvPr id="0" name=""/>
        <dsp:cNvSpPr/>
      </dsp:nvSpPr>
      <dsp:spPr>
        <a:xfrm>
          <a:off x="1093730" y="2464855"/>
          <a:ext cx="223450" cy="2234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D60FD-DF5B-4B5D-97FA-C3EF08214680}">
      <dsp:nvSpPr>
        <dsp:cNvPr id="0" name=""/>
        <dsp:cNvSpPr/>
      </dsp:nvSpPr>
      <dsp:spPr>
        <a:xfrm rot="5400000">
          <a:off x="1714287" y="2193192"/>
          <a:ext cx="788344" cy="131178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CC141-94F5-421E-A849-48833BA7D068}">
      <dsp:nvSpPr>
        <dsp:cNvPr id="0" name=""/>
        <dsp:cNvSpPr/>
      </dsp:nvSpPr>
      <dsp:spPr>
        <a:xfrm rot="10800000" flipV="1">
          <a:off x="1656178" y="2607002"/>
          <a:ext cx="1184289" cy="105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Презентация плана проектной деятельности </a:t>
          </a:r>
          <a:endParaRPr lang="ru-RU" sz="1400" kern="1200" dirty="0"/>
        </a:p>
      </dsp:txBody>
      <dsp:txXfrm rot="-10800000">
        <a:off x="1656178" y="2607002"/>
        <a:ext cx="1184289" cy="1057064"/>
      </dsp:txXfrm>
    </dsp:sp>
    <dsp:sp modelId="{706F4ADC-139D-426F-9844-AF9A2D4E4A0B}">
      <dsp:nvSpPr>
        <dsp:cNvPr id="0" name=""/>
        <dsp:cNvSpPr/>
      </dsp:nvSpPr>
      <dsp:spPr>
        <a:xfrm>
          <a:off x="2543531" y="2096617"/>
          <a:ext cx="223450" cy="2234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DB227-AB70-4E76-BF25-2D7E8F4CBCD5}">
      <dsp:nvSpPr>
        <dsp:cNvPr id="0" name=""/>
        <dsp:cNvSpPr/>
      </dsp:nvSpPr>
      <dsp:spPr>
        <a:xfrm rot="5400000">
          <a:off x="3164088" y="1834437"/>
          <a:ext cx="788344" cy="131178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914F6-6E89-43A5-ACE3-9C1352BB3D25}">
      <dsp:nvSpPr>
        <dsp:cNvPr id="0" name=""/>
        <dsp:cNvSpPr/>
      </dsp:nvSpPr>
      <dsp:spPr>
        <a:xfrm>
          <a:off x="3032494" y="2226379"/>
          <a:ext cx="1184289" cy="103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Выбор и утверждение тем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32494" y="2226379"/>
        <a:ext cx="1184289" cy="1038098"/>
      </dsp:txXfrm>
    </dsp:sp>
    <dsp:sp modelId="{F928C04D-3176-4AB8-BBAC-7E2D3C04DB99}">
      <dsp:nvSpPr>
        <dsp:cNvPr id="0" name=""/>
        <dsp:cNvSpPr/>
      </dsp:nvSpPr>
      <dsp:spPr>
        <a:xfrm>
          <a:off x="3993332" y="1737862"/>
          <a:ext cx="223450" cy="2234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A5A4B-7978-45B0-931D-7BDB61DE4B2D}">
      <dsp:nvSpPr>
        <dsp:cNvPr id="0" name=""/>
        <dsp:cNvSpPr/>
      </dsp:nvSpPr>
      <dsp:spPr>
        <a:xfrm rot="5400000">
          <a:off x="4613889" y="1475683"/>
          <a:ext cx="788344" cy="131178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B19BC-D1D4-45E1-B229-77A7C3DFF457}">
      <dsp:nvSpPr>
        <dsp:cNvPr id="0" name=""/>
        <dsp:cNvSpPr/>
      </dsp:nvSpPr>
      <dsp:spPr>
        <a:xfrm>
          <a:off x="4482295" y="1867625"/>
          <a:ext cx="1184289" cy="103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Работа над проектами. (групповые и индивидуальные консультации с руководителями проектов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2295" y="1867625"/>
        <a:ext cx="1184289" cy="1038098"/>
      </dsp:txXfrm>
    </dsp:sp>
    <dsp:sp modelId="{BBCEB811-3A37-415E-90F4-C33001D8CA41}">
      <dsp:nvSpPr>
        <dsp:cNvPr id="0" name=""/>
        <dsp:cNvSpPr/>
      </dsp:nvSpPr>
      <dsp:spPr>
        <a:xfrm>
          <a:off x="5443134" y="1379107"/>
          <a:ext cx="223450" cy="2234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7DF99-0132-43C8-999F-6908160F1588}">
      <dsp:nvSpPr>
        <dsp:cNvPr id="0" name=""/>
        <dsp:cNvSpPr/>
      </dsp:nvSpPr>
      <dsp:spPr>
        <a:xfrm rot="5400000">
          <a:off x="6063691" y="1116928"/>
          <a:ext cx="788344" cy="131178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522B0-3CE2-43D2-8985-6DB53EFFE231}">
      <dsp:nvSpPr>
        <dsp:cNvPr id="0" name=""/>
        <dsp:cNvSpPr/>
      </dsp:nvSpPr>
      <dsp:spPr>
        <a:xfrm>
          <a:off x="5932096" y="1508870"/>
          <a:ext cx="1184289" cy="103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Руководители проектов  отчитываются перед заместителем директора о ходе проектной деятельности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2096" y="1508870"/>
        <a:ext cx="1184289" cy="1038098"/>
      </dsp:txXfrm>
    </dsp:sp>
    <dsp:sp modelId="{9FD81EE5-A4D8-4D41-A495-750DB9F02E34}">
      <dsp:nvSpPr>
        <dsp:cNvPr id="0" name=""/>
        <dsp:cNvSpPr/>
      </dsp:nvSpPr>
      <dsp:spPr>
        <a:xfrm>
          <a:off x="6892935" y="1020353"/>
          <a:ext cx="223450" cy="2234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9920E-ED63-4851-A2C5-30290BE9FB52}">
      <dsp:nvSpPr>
        <dsp:cNvPr id="0" name=""/>
        <dsp:cNvSpPr/>
      </dsp:nvSpPr>
      <dsp:spPr>
        <a:xfrm rot="5400000">
          <a:off x="7513492" y="758173"/>
          <a:ext cx="788344" cy="131178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CCE61-E6A5-463F-AF3A-2D44C8B338C4}">
      <dsp:nvSpPr>
        <dsp:cNvPr id="0" name=""/>
        <dsp:cNvSpPr/>
      </dsp:nvSpPr>
      <dsp:spPr>
        <a:xfrm>
          <a:off x="7381898" y="1150115"/>
          <a:ext cx="1184289" cy="103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Конференции (по секциям) учащиеся знакомят слушателей с проектным продуктом, выступление и результаты работы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1898" y="1150115"/>
        <a:ext cx="1184289" cy="1038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2302A-1B3D-4E80-B7D5-ED13B11EBB2B}">
      <dsp:nvSpPr>
        <dsp:cNvPr id="0" name=""/>
        <dsp:cNvSpPr/>
      </dsp:nvSpPr>
      <dsp:spPr>
        <a:xfrm>
          <a:off x="-5617729" y="-871936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2D5B7-BDDF-487F-B119-40B1562E33BB}">
      <dsp:nvSpPr>
        <dsp:cNvPr id="0" name=""/>
        <dsp:cNvSpPr/>
      </dsp:nvSpPr>
      <dsp:spPr>
        <a:xfrm>
          <a:off x="399061" y="249698"/>
          <a:ext cx="5868169" cy="523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Определение темы, цели  задач ИИП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9061" y="249698"/>
        <a:ext cx="5868169" cy="523089"/>
      </dsp:txXfrm>
    </dsp:sp>
    <dsp:sp modelId="{3ACBD2B8-358B-4E03-9608-ADC3EA67ACBA}">
      <dsp:nvSpPr>
        <dsp:cNvPr id="0" name=""/>
        <dsp:cNvSpPr/>
      </dsp:nvSpPr>
      <dsp:spPr>
        <a:xfrm>
          <a:off x="72130" y="184312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A464B-55F2-45AA-9B6F-8A9A30E9C59D}">
      <dsp:nvSpPr>
        <dsp:cNvPr id="0" name=""/>
        <dsp:cNvSpPr/>
      </dsp:nvSpPr>
      <dsp:spPr>
        <a:xfrm>
          <a:off x="682786" y="864098"/>
          <a:ext cx="5437892" cy="863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Формулировка проблемы;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Определение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метапредметных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планируемых результатов;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Утверждение списков обучающихся и руководителей.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2786" y="864098"/>
        <a:ext cx="5437892" cy="863358"/>
      </dsp:txXfrm>
    </dsp:sp>
    <dsp:sp modelId="{64C1A975-8A80-4D01-847C-DB8FC57CA111}">
      <dsp:nvSpPr>
        <dsp:cNvPr id="0" name=""/>
        <dsp:cNvSpPr/>
      </dsp:nvSpPr>
      <dsp:spPr>
        <a:xfrm>
          <a:off x="502407" y="968846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7259B-1F09-41EF-930D-AB12AF27FCBC}">
      <dsp:nvSpPr>
        <dsp:cNvPr id="0" name=""/>
        <dsp:cNvSpPr/>
      </dsp:nvSpPr>
      <dsp:spPr>
        <a:xfrm>
          <a:off x="807537" y="1818767"/>
          <a:ext cx="5241138" cy="523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Выдвижение гипотез, сбор информации, решение промежуточных задач;</a:t>
          </a: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Консультирование;</a:t>
          </a: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Подготовка конечного продукта.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07537" y="1818767"/>
        <a:ext cx="5241138" cy="523089"/>
      </dsp:txXfrm>
    </dsp:sp>
    <dsp:sp modelId="{AC0A5FE3-20F0-419B-AFE0-E478D8D4018A}">
      <dsp:nvSpPr>
        <dsp:cNvPr id="0" name=""/>
        <dsp:cNvSpPr/>
      </dsp:nvSpPr>
      <dsp:spPr>
        <a:xfrm>
          <a:off x="699161" y="1753381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A1B16-E586-40B5-AB31-FCFE52229C79}">
      <dsp:nvSpPr>
        <dsp:cNvPr id="0" name=""/>
        <dsp:cNvSpPr/>
      </dsp:nvSpPr>
      <dsp:spPr>
        <a:xfrm>
          <a:off x="1026092" y="2520279"/>
          <a:ext cx="5241138" cy="688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Формулировка</a:t>
          </a:r>
          <a:r>
            <a:rPr lang="ru-RU" sz="800" kern="1200" dirty="0" smtClean="0"/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выводов;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Промежуточная защита (в классе</a:t>
          </a:r>
          <a:r>
            <a:rPr lang="ru-RU" sz="800" kern="1200" dirty="0" smtClean="0"/>
            <a:t>,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 конкурсах).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6092" y="2520279"/>
        <a:ext cx="5241138" cy="688139"/>
      </dsp:txXfrm>
    </dsp:sp>
    <dsp:sp modelId="{BE17DAF7-84C1-4C7A-9C0C-AB3A952A1A9A}">
      <dsp:nvSpPr>
        <dsp:cNvPr id="0" name=""/>
        <dsp:cNvSpPr/>
      </dsp:nvSpPr>
      <dsp:spPr>
        <a:xfrm>
          <a:off x="699161" y="2537418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D0FC7-DE00-4C76-B12C-2E9402AF9408}">
      <dsp:nvSpPr>
        <dsp:cNvPr id="0" name=""/>
        <dsp:cNvSpPr/>
      </dsp:nvSpPr>
      <dsp:spPr>
        <a:xfrm>
          <a:off x="829338" y="3387339"/>
          <a:ext cx="5437892" cy="523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Экспертиза</a:t>
          </a:r>
          <a:r>
            <a:rPr lang="ru-RU" sz="800" kern="1200" dirty="0" smtClean="0"/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проекта;</a:t>
          </a: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Выявление находок, проблем и поиск направлений развития.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9338" y="3387339"/>
        <a:ext cx="5437892" cy="523089"/>
      </dsp:txXfrm>
    </dsp:sp>
    <dsp:sp modelId="{79CDF21A-6D0E-4955-86E2-690504508A46}">
      <dsp:nvSpPr>
        <dsp:cNvPr id="0" name=""/>
        <dsp:cNvSpPr/>
      </dsp:nvSpPr>
      <dsp:spPr>
        <a:xfrm>
          <a:off x="502407" y="3321953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6D91F-7B7E-4112-BB89-8ED6B98295DF}">
      <dsp:nvSpPr>
        <dsp:cNvPr id="0" name=""/>
        <dsp:cNvSpPr/>
      </dsp:nvSpPr>
      <dsp:spPr>
        <a:xfrm>
          <a:off x="399061" y="3991679"/>
          <a:ext cx="5868169" cy="883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Экспертиза</a:t>
          </a:r>
          <a:r>
            <a:rPr lang="ru-RU" sz="800" kern="1200" dirty="0" smtClean="0"/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проекта;</a:t>
          </a: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Выводы и предложения;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Выявление находок, проблем и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поиск направлений развития.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9061" y="3991679"/>
        <a:ext cx="5868169" cy="883476"/>
      </dsp:txXfrm>
    </dsp:sp>
    <dsp:sp modelId="{A1743FE4-9AD4-4652-AE9E-F726F65E8563}">
      <dsp:nvSpPr>
        <dsp:cNvPr id="0" name=""/>
        <dsp:cNvSpPr/>
      </dsp:nvSpPr>
      <dsp:spPr>
        <a:xfrm>
          <a:off x="72130" y="4106487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4EA59-5671-4C2C-9484-845DAB3B9D38}">
      <dsp:nvSpPr>
        <dsp:cNvPr id="0" name=""/>
        <dsp:cNvSpPr/>
      </dsp:nvSpPr>
      <dsp:spPr>
        <a:xfrm>
          <a:off x="0" y="216021"/>
          <a:ext cx="3168351" cy="627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Приказ. Список тем</a:t>
          </a:r>
          <a:endParaRPr lang="ru-RU" sz="1200" kern="1200" dirty="0"/>
        </a:p>
      </dsp:txBody>
      <dsp:txXfrm>
        <a:off x="30628" y="246649"/>
        <a:ext cx="3107095" cy="566156"/>
      </dsp:txXfrm>
    </dsp:sp>
    <dsp:sp modelId="{2EFC3F7B-0FF7-4DC3-B758-4DCF4C444B15}">
      <dsp:nvSpPr>
        <dsp:cNvPr id="0" name=""/>
        <dsp:cNvSpPr/>
      </dsp:nvSpPr>
      <dsp:spPr>
        <a:xfrm>
          <a:off x="0" y="1008113"/>
          <a:ext cx="3168351" cy="627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План работы над проектом;</a:t>
          </a:r>
          <a:endParaRPr lang="ru-RU" sz="1200" kern="1200" dirty="0"/>
        </a:p>
      </dsp:txBody>
      <dsp:txXfrm>
        <a:off x="30628" y="1038741"/>
        <a:ext cx="3107095" cy="566156"/>
      </dsp:txXfrm>
    </dsp:sp>
    <dsp:sp modelId="{1C49E46A-EFA3-4A43-89B3-EA6998271CB1}">
      <dsp:nvSpPr>
        <dsp:cNvPr id="0" name=""/>
        <dsp:cNvSpPr/>
      </dsp:nvSpPr>
      <dsp:spPr>
        <a:xfrm>
          <a:off x="0" y="1767575"/>
          <a:ext cx="3168351" cy="627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Выступление руководителей ИИП обучающихся на методическом совете</a:t>
          </a:r>
          <a:endParaRPr lang="ru-RU" sz="1200" kern="1200" dirty="0"/>
        </a:p>
      </dsp:txBody>
      <dsp:txXfrm>
        <a:off x="30628" y="1798203"/>
        <a:ext cx="3107095" cy="566156"/>
      </dsp:txXfrm>
    </dsp:sp>
    <dsp:sp modelId="{A6CC37A2-8E27-47B9-B230-F91C610A507A}">
      <dsp:nvSpPr>
        <dsp:cNvPr id="0" name=""/>
        <dsp:cNvSpPr/>
      </dsp:nvSpPr>
      <dsp:spPr>
        <a:xfrm>
          <a:off x="0" y="2429548"/>
          <a:ext cx="3168351" cy="627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Выступление обучающихся перед учениками своего класса, участие в конкурсах, в сети Интернет.</a:t>
          </a:r>
          <a:endParaRPr lang="ru-RU" sz="1200" kern="1200" dirty="0"/>
        </a:p>
      </dsp:txBody>
      <dsp:txXfrm>
        <a:off x="30628" y="2460176"/>
        <a:ext cx="3107095" cy="566156"/>
      </dsp:txXfrm>
    </dsp:sp>
    <dsp:sp modelId="{F120801F-5AF5-4BA8-9FA2-1EEEE507C677}">
      <dsp:nvSpPr>
        <dsp:cNvPr id="0" name=""/>
        <dsp:cNvSpPr/>
      </dsp:nvSpPr>
      <dsp:spPr>
        <a:xfrm>
          <a:off x="0" y="3261018"/>
          <a:ext cx="3168351" cy="627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Защита проектов. Определение уровня </a:t>
          </a:r>
          <a:r>
            <a:rPr lang="ru-RU" sz="1200" kern="1200" dirty="0" err="1" smtClean="0"/>
            <a:t>сформированности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метапредметных</a:t>
          </a:r>
          <a:r>
            <a:rPr lang="ru-RU" sz="1200" kern="1200" dirty="0" smtClean="0"/>
            <a:t> планируемых результатов</a:t>
          </a:r>
          <a:endParaRPr lang="ru-RU" sz="1200" kern="1200" dirty="0"/>
        </a:p>
      </dsp:txBody>
      <dsp:txXfrm>
        <a:off x="30628" y="3291646"/>
        <a:ext cx="3107095" cy="566156"/>
      </dsp:txXfrm>
    </dsp:sp>
    <dsp:sp modelId="{51F251C8-ADAA-46BF-A2E2-D3E80C6262BD}">
      <dsp:nvSpPr>
        <dsp:cNvPr id="0" name=""/>
        <dsp:cNvSpPr/>
      </dsp:nvSpPr>
      <dsp:spPr>
        <a:xfrm>
          <a:off x="0" y="4053109"/>
          <a:ext cx="3168351" cy="6274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Защита проектов. Определение уровня </a:t>
          </a:r>
          <a:r>
            <a:rPr lang="ru-RU" sz="1200" kern="1200" dirty="0" err="1" smtClean="0"/>
            <a:t>сформированности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метапредметных</a:t>
          </a:r>
          <a:r>
            <a:rPr lang="ru-RU" sz="1200" kern="1200" dirty="0" smtClean="0"/>
            <a:t> планируемых результатов</a:t>
          </a:r>
          <a:endParaRPr lang="ru-RU" sz="1200" kern="1200" dirty="0"/>
        </a:p>
      </dsp:txBody>
      <dsp:txXfrm>
        <a:off x="30628" y="4083737"/>
        <a:ext cx="3107095" cy="566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A3600-4A44-4C1D-AF53-8934CC0D2C31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3462C-24B6-4E01-A68C-4CA18D09A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индивидуальный, то изменение темы проекта учащимся не допускается, разрешается только корректировка названия темы.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Выбор направления темы индивидуального проекта каждым конкретным учеником 9-го класса, имя руководителя проекта, согласование на предметном методическом объединении или методическом объединении классных руководителей, утверждаются приказом директора школы.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3.4. В ноябре-декабре в школе начинается «проектная четверть», во время которой происходит работа над проектами. В это время происходят групповые и индивидуальные консультации с руководителями проектов, сбор информации по проекту, наблюдения, эксперименты и др.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3.5. Работа над проектом может быть начата и раньше, если сфера интересов учащегося устойчива, налажен диалог с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462C-24B6-4E01-A68C-4CA18D09A0E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1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индивидуальный, то изменение темы проекта учащимся не допускается, разрешается только корректировка названия темы.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Выбор направления темы индивидуального проекта каждым конкретным учеником 9-го класса, имя руководителя проекта, согласование на предметном методическом объединении или методическом объединении классных руководителей, утверждаются приказом директора школы.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3.4. В ноябре-декабре в школе начинается «проектная четверть», во время которой происходит работа над проектами. В это время происходят групповые и индивидуальные консультации с руководителями проектов, сбор информации по проекту, наблюдения, эксперименты и др.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3.5. Работа над проектом может быть начата и раньше, если сфера интересов учащегося устойчива, налажен диалог с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462C-24B6-4E01-A68C-4CA18D09A0E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1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381000" y="5257800"/>
            <a:ext cx="8763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395288" y="2349500"/>
          <a:ext cx="8748712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Image" r:id="rId3" imgW="6590476" imgH="2450794" progId="Photoshop.Image.6">
                  <p:embed/>
                </p:oleObj>
              </mc:Choice>
              <mc:Fallback>
                <p:oleObj name="Image" r:id="rId3" imgW="6590476" imgH="2450794" progId="Photoshop.Image.6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349500"/>
                        <a:ext cx="8748712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accent1">
                                    <a:gamma/>
                                    <a:tint val="72941"/>
                                    <a:invGamma/>
                                    <a:alpha val="39999"/>
                                  </a:scheme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-36513" y="5138738"/>
            <a:ext cx="431801" cy="17192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ltGray">
          <a:xfrm>
            <a:off x="-36513" y="4149725"/>
            <a:ext cx="431801" cy="1006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ltGray">
          <a:xfrm>
            <a:off x="-36513" y="0"/>
            <a:ext cx="431801" cy="2349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ltGray">
          <a:xfrm>
            <a:off x="-36513" y="2349500"/>
            <a:ext cx="431801" cy="863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90600" y="1219200"/>
            <a:ext cx="7239000" cy="68580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066800" y="1905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rgbClr val="8FAFE9"/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267200" y="58674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03" name="Rectangle 31"/>
          <p:cNvSpPr>
            <a:spLocks noChangeArrowheads="1"/>
          </p:cNvSpPr>
          <p:nvPr/>
        </p:nvSpPr>
        <p:spPr bwMode="ltGray">
          <a:xfrm>
            <a:off x="-36513" y="3200400"/>
            <a:ext cx="431801" cy="962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BD9E17-1A90-4205-89C7-0864B7E6C4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22768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5CA2FC-E8D4-40EB-85BE-CA30D20974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290835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66838"/>
            <a:ext cx="8229600" cy="491966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50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352800" y="64992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9B595E2-0D38-4380-BDB9-6CA30297E2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0" y="136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31300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F09E5C-88AA-438F-93F2-0B63289581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5744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B666B3-5303-41C3-B9F9-C65C53D437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1338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53E6DD-C1D9-4F5A-8E3A-5175E40452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80248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527FFF-339F-449E-91DD-2637285AC4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71470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B6F63F-871B-434B-ACBE-6F233775F5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56527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A4B2DA-63F1-44C4-BEA1-B11E56CFB9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19997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279FE4-0CC9-465B-8C4E-1598D4997D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51927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8EBCC8-0412-46D0-813B-BFBC150864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7725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404813"/>
            <a:ext cx="9144000" cy="720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66838"/>
            <a:ext cx="8229600" cy="491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02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j-lt"/>
              </a:defRPr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992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B887FBF7-A100-4510-8A59-1629A35534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45720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-9525" y="0"/>
            <a:ext cx="188913" cy="6858000"/>
          </a:xfrm>
          <a:prstGeom prst="rect">
            <a:avLst/>
          </a:prstGeom>
          <a:solidFill>
            <a:srgbClr val="BABA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404813"/>
            <a:ext cx="184150" cy="7207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ltGray">
          <a:xfrm>
            <a:off x="-14288" y="1128713"/>
            <a:ext cx="184151" cy="720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ltGray">
          <a:xfrm>
            <a:off x="-14288" y="1847850"/>
            <a:ext cx="184151" cy="720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ltGray">
          <a:xfrm>
            <a:off x="-14288" y="2552700"/>
            <a:ext cx="184151" cy="720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Oval 22" descr="biz"/>
          <p:cNvSpPr>
            <a:spLocks noChangeArrowheads="1"/>
          </p:cNvSpPr>
          <p:nvPr/>
        </p:nvSpPr>
        <p:spPr bwMode="gray">
          <a:xfrm>
            <a:off x="7740650" y="188913"/>
            <a:ext cx="1223963" cy="1265237"/>
          </a:xfrm>
          <a:prstGeom prst="ellipse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136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836712"/>
            <a:ext cx="7239000" cy="685800"/>
          </a:xfrm>
        </p:spPr>
        <p:txBody>
          <a:bodyPr/>
          <a:lstStyle/>
          <a:p>
            <a:r>
              <a:rPr lang="ru-RU" sz="3200" dirty="0"/>
              <a:t>ПОЛОЖЕНИЕ ОБ ИТОГОВОМ ИНДИВИДУАЛЬНОМ </a:t>
            </a:r>
            <a:r>
              <a:rPr lang="ru-RU" sz="3200" dirty="0" smtClean="0"/>
              <a:t>ПРОЕКТЕ</a:t>
            </a:r>
            <a:endParaRPr lang="ru-RU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ОБУЧАЮЩИХСЯ 9 классов</a:t>
            </a:r>
            <a:endParaRPr lang="en-US" dirty="0"/>
          </a:p>
        </p:txBody>
      </p:sp>
      <p:sp>
        <p:nvSpPr>
          <p:cNvPr id="2052" name="Oval 4" descr="biz"/>
          <p:cNvSpPr>
            <a:spLocks noChangeArrowheads="1"/>
          </p:cNvSpPr>
          <p:nvPr/>
        </p:nvSpPr>
        <p:spPr bwMode="gray">
          <a:xfrm>
            <a:off x="7451725" y="1803400"/>
            <a:ext cx="1223963" cy="1265238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362200" y="1949450"/>
            <a:ext cx="413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chemeClr val="accent2"/>
                </a:solidFill>
                <a:latin typeface="Verdana" pitchFamily="34" charset="0"/>
              </a:rPr>
              <a:t>www.themegallery.com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051050" y="3141663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 !</a:t>
            </a:r>
            <a:endParaRPr lang="ru-RU" sz="3600" b="1" kern="1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проект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119585"/>
            <a:ext cx="7824788" cy="45497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Учебный проект – это одна из личностно ориентированных технологий, способ организации самостоятельной деятельности учащихся, интегрирующий в себе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проблемный подход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методы, рефлексивные,  </a:t>
            </a:r>
            <a:r>
              <a:rPr lang="ru-RU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презентативные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исследовательские, поисковые и  прочие методики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44685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Индивидуальный итоговой проект представляет собой учебный проект, выполняемый обучающимся в рамках одного или нескольких учебных предметов с целью продемонстрировать свои достижения в самостоятельном освоении содержания и методов избранных областей знаний и/или видов деятельности и способность проектировать и осуществлять целесообразную и результативную деятельность (учебно-познавательную, конструкторскую, социальную, художественно-творческую, иную).</a:t>
            </a:r>
          </a:p>
        </p:txBody>
      </p:sp>
    </p:spTree>
    <p:extLst>
      <p:ext uri="{BB962C8B-B14F-4D97-AF65-F5344CB8AC3E}">
        <p14:creationId xmlns:p14="http://schemas.microsoft.com/office/powerpoint/2010/main" val="48709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8"/>
            <a:ext cx="8712968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1.1. Настоящее Положение разработано в соответствии с требованиями федерального государственного образовательного стандарта (ФГОС) основного общего образования, Основной образовательной программы основного общего образования.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1.2. Данное Положение регламентирует деятельность школы по организации работы над итоговым индивидуальным проектом (далее ИИП) в связи с переходом на ФГОС ООО.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1.3. Индивидуальный итоговый проект является основным объектом оценки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результатов, полученных учащимися в ходе освоения междисциплинарных учебных программ.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1.4. Выполнение итогового проекта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обязательно для каждого учащегося 9 класса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любому учебному предмету, перешедшего на обучение по ФГОС ООО. В течение одного учебного года обучающийся обязан выполнить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итоговый проект. Какой проект будет выполнять обучающийся, он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выбирает сам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 Проект может носить предметную,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метапредметную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межпредметную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направленность.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1.6.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Выбор формы и темы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индивидуального итогового проекта осуществляется в сентябре учебного года, когда формируется поле проектной деятельности на текущий учебный год. Для формирования поля проектной деятельности и её организации каждый учитель-предметник курирует тематику проектов по своему предмету (не менее 4), помимо этого классные руководители курируют работу.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1.7.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Защита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индивидуального итогового проекта является одной из обязательных составляющих материалов системы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мониторинга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образовательных достижений.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1.8.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выполнения индивидуального проекта могут рассматриваться как дополнительное основание при зачислении выпускника основной общей школы на избранное им направление профильного обучения в старшей школе.</a:t>
            </a:r>
          </a:p>
        </p:txBody>
      </p:sp>
    </p:spTree>
    <p:extLst>
      <p:ext uri="{BB962C8B-B14F-4D97-AF65-F5344CB8AC3E}">
        <p14:creationId xmlns:p14="http://schemas.microsoft.com/office/powerpoint/2010/main" val="7746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20688"/>
            <a:ext cx="828092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1600" b="1" dirty="0">
                <a:solidFill>
                  <a:schemeClr val="bg1"/>
                </a:solidFill>
              </a:rPr>
              <a:t>2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Цели и задачи выполнения Итогового Индивидуального Проекта.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Цель ИИП для учеников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Демонстрация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способности и готовности ученика к освоению систематических знаний, их самостоятельному пополнению.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Цель для педагогов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Создание условий для формирования УУД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учащихся, развития их творческих способностей и логического мышления.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2.3. Задачи ИИП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Обучение планированию своей деятельности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Формирование навыков сбора и обработки информации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Развитие умения анализировать, развивать креативность и критическое мышление.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Формирование и развитие навыков публичного выступления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Формирование позитивного отношения к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7250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960" y="548680"/>
            <a:ext cx="8496944" cy="777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Организация проектной деятельности. 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начале учебного года в параллели 9х классов организуются установочный семинар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целью рассказать о сдаче зачета в форме итогового индивидуального проекта и ориентировать учащихся на выбор интересной для них темы.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3.2. Презентация плана проектной деятельности на текущий учебный год проходит в 1 четверть учебного года.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3.3. К концу 1 четверти должен произойти выбор и утверждение тем для проектирования с указанием научных руководителей, что утверждается протоколами заседаний методических объединений не позднее официальной даты окончания 1 четверти. Так как проект в 9 классе строго индивидуальный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то изменение темы проекта учащимся не допускается, разрешается только корректировка названия темы.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Выбор направления темы индивидуального проекта каждым конкретным учеником 9-го класса, имя руководителя проекта, согласование на предметном методическом объединении или методическом объединении классных руководителей, утверждаются приказом директора школы.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3.4. В ноябре-декабре в школе начинается «проектная четверть», во время которой происходит работа над проектами. В это время происходят групповые и индивидуальные консультации с руководителями проектов, сбор информации по проекту, наблюдения, эксперименты и др.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3.5. Работа над проектом может быть начата и раньше, если сфера интересов учащегося устойчива, налажен диалог 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преподавателем. Преподавателям и администрации школы приветствуется ранее начало работы над проектом.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3.6. К 15 декабря руководители проектов  отчитываются перед заместителем директора о ходе проектной деятельности, целях и задачах курируемых проектов, планах их реализации, возникших проблемах и путях их решения.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3.7. В рамках конференции (по секциям) учащиеся знакомят слушателей с проектным продуктом, выступление и результаты работы учащегося оцениваются компетентным жюри, согласно предложенным критериям.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3.8. Учащиеся, чьи работы были отправлены на доработку, защищают свои ИИП в марте (конец 3 четверти), согласно установленному приказом графику.</a:t>
            </a:r>
          </a:p>
        </p:txBody>
      </p:sp>
    </p:spTree>
    <p:extLst>
      <p:ext uri="{BB962C8B-B14F-4D97-AF65-F5344CB8AC3E}">
        <p14:creationId xmlns:p14="http://schemas.microsoft.com/office/powerpoint/2010/main" val="151919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65416486"/>
              </p:ext>
            </p:extLst>
          </p:nvPr>
        </p:nvGraphicFramePr>
        <p:xfrm>
          <a:off x="395536" y="1901056"/>
          <a:ext cx="856895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02052" y="1907540"/>
            <a:ext cx="1257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</a:t>
            </a:r>
            <a:r>
              <a:rPr lang="ru-RU" dirty="0" smtClean="0"/>
              <a:t>четверть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76966" y="1928883"/>
            <a:ext cx="1321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 </a:t>
            </a:r>
            <a:r>
              <a:rPr lang="ru-RU" dirty="0" smtClean="0"/>
              <a:t>четверть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96336" y="1916832"/>
            <a:ext cx="138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 </a:t>
            </a:r>
            <a:r>
              <a:rPr lang="ru-RU" dirty="0" smtClean="0"/>
              <a:t>четверть</a:t>
            </a:r>
            <a:endParaRPr lang="ru-RU" dirty="0"/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2277062" y="557998"/>
            <a:ext cx="519064" cy="42148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5936840" y="1265448"/>
            <a:ext cx="519064" cy="27999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5400000">
            <a:off x="8088696" y="1977145"/>
            <a:ext cx="519064" cy="13765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9180" y="476672"/>
            <a:ext cx="6087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Организация проектной деятельности. </a:t>
            </a:r>
          </a:p>
        </p:txBody>
      </p:sp>
    </p:spTree>
    <p:extLst>
      <p:ext uri="{BB962C8B-B14F-4D97-AF65-F5344CB8AC3E}">
        <p14:creationId xmlns:p14="http://schemas.microsoft.com/office/powerpoint/2010/main" val="8801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46505101"/>
              </p:ext>
            </p:extLst>
          </p:nvPr>
        </p:nvGraphicFramePr>
        <p:xfrm>
          <a:off x="35496" y="1340768"/>
          <a:ext cx="633670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42288245"/>
              </p:ext>
            </p:extLst>
          </p:nvPr>
        </p:nvGraphicFramePr>
        <p:xfrm>
          <a:off x="6084168" y="1412776"/>
          <a:ext cx="31683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9513" y="1483037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276872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89632" y="3081154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89632" y="3873242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3608" y="4593322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5385410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692696"/>
            <a:ext cx="21664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rgbClr val="3E68D0">
                      <a:satMod val="1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Содержание </a:t>
            </a:r>
            <a:endParaRPr lang="ru-RU" sz="2400" b="1" dirty="0" smtClean="0">
              <a:ln w="12700">
                <a:solidFill>
                  <a:srgbClr val="3E68D0">
                    <a:satMod val="155000"/>
                  </a:srgb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ln w="12700">
                  <a:solidFill>
                    <a:srgbClr val="3E68D0">
                      <a:satMod val="1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работы</a:t>
            </a:r>
            <a:endParaRPr lang="ru-RU" sz="2400" b="1" dirty="0">
              <a:ln w="12700">
                <a:solidFill>
                  <a:srgbClr val="3E68D0">
                    <a:satMod val="155000"/>
                  </a:srgb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28184" y="725795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n w="12700">
                  <a:solidFill>
                    <a:srgbClr val="3E68D0">
                      <a:satMod val="1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Представление </a:t>
            </a:r>
          </a:p>
          <a:p>
            <a:pPr lvl="0" algn="ctr"/>
            <a:r>
              <a:rPr lang="ru-RU" sz="2400" b="1" dirty="0">
                <a:ln w="12700">
                  <a:solidFill>
                    <a:srgbClr val="3E68D0">
                      <a:satMod val="1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результата</a:t>
            </a:r>
            <a:endParaRPr lang="ru-RU" sz="2400" b="1" dirty="0">
              <a:ln w="12700">
                <a:solidFill>
                  <a:srgbClr val="3E68D0">
                    <a:satMod val="155000"/>
                  </a:srgb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50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886308"/>
              </p:ext>
            </p:extLst>
          </p:nvPr>
        </p:nvGraphicFramePr>
        <p:xfrm>
          <a:off x="395536" y="168287"/>
          <a:ext cx="8424936" cy="6573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056"/>
                <a:gridCol w="1690184"/>
                <a:gridCol w="3549984"/>
                <a:gridCol w="2714712"/>
              </a:tblGrid>
              <a:tr h="3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Этап/ срок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Содержание работы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Представление результата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</a:tr>
              <a:tr h="432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Подготовительный (сентябрь)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Определение темы, цели  задач ИИП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Приказ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Список тем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</a:tr>
              <a:tr h="1976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Планирование (октябрь)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Формулировка </a:t>
                      </a:r>
                      <a:r>
                        <a:rPr lang="ru-RU" sz="1200" dirty="0" err="1">
                          <a:effectLst/>
                        </a:rPr>
                        <a:t>проблемы;Определение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метапредметных</a:t>
                      </a:r>
                      <a:r>
                        <a:rPr lang="ru-RU" sz="1200" dirty="0">
                          <a:effectLst/>
                        </a:rPr>
                        <a:t> планируемых </a:t>
                      </a:r>
                      <a:r>
                        <a:rPr lang="ru-RU" sz="1200" dirty="0" err="1">
                          <a:effectLst/>
                        </a:rPr>
                        <a:t>результатов;Определение</a:t>
                      </a:r>
                      <a:r>
                        <a:rPr lang="ru-RU" sz="1200" dirty="0">
                          <a:effectLst/>
                        </a:rPr>
                        <a:t> источников информации сбора и </a:t>
                      </a:r>
                      <a:r>
                        <a:rPr lang="ru-RU" sz="1200" dirty="0" err="1">
                          <a:effectLst/>
                        </a:rPr>
                        <a:t>анализа;Определение</a:t>
                      </a:r>
                      <a:r>
                        <a:rPr lang="ru-RU" sz="1200" dirty="0">
                          <a:effectLst/>
                        </a:rPr>
                        <a:t> способа представления </a:t>
                      </a:r>
                      <a:r>
                        <a:rPr lang="ru-RU" sz="1200" dirty="0" err="1">
                          <a:effectLst/>
                        </a:rPr>
                        <a:t>результата;Установление</a:t>
                      </a:r>
                      <a:r>
                        <a:rPr lang="ru-RU" sz="1200" dirty="0">
                          <a:effectLst/>
                        </a:rPr>
                        <a:t> процедур и критериев оценки </a:t>
                      </a:r>
                      <a:r>
                        <a:rPr lang="ru-RU" sz="1200" dirty="0" err="1">
                          <a:effectLst/>
                        </a:rPr>
                        <a:t>результатов;Утверждение</a:t>
                      </a:r>
                      <a:r>
                        <a:rPr lang="ru-RU" sz="1200" dirty="0">
                          <a:effectLst/>
                        </a:rPr>
                        <a:t> списков обучающихся и руководителей.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План работы над проектом;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Списки групп, назначение руководителей;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Приказ директора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</a:tr>
              <a:tr h="760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Работа над проектом (ноябрь- январь)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Выдвижение гипотез, сбор информации, решение промежуточных </a:t>
                      </a:r>
                      <a:r>
                        <a:rPr lang="ru-RU" sz="1200" dirty="0" err="1">
                          <a:effectLst/>
                        </a:rPr>
                        <a:t>задач;Консультирование;Подготовка</a:t>
                      </a:r>
                      <a:r>
                        <a:rPr lang="ru-RU" sz="1200" dirty="0">
                          <a:effectLst/>
                        </a:rPr>
                        <a:t> конечного продукта.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Выступление руководителей ИИП обучающихся на методическом совете.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</a:tr>
              <a:tr h="760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Промежуточная защита (на конференции). Коррекция, оценка результата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(февраль)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Формулировка </a:t>
                      </a:r>
                      <a:r>
                        <a:rPr lang="ru-RU" sz="1200" dirty="0" err="1">
                          <a:effectLst/>
                        </a:rPr>
                        <a:t>выводов;Промежуточная</a:t>
                      </a:r>
                      <a:r>
                        <a:rPr lang="ru-RU" sz="1200" dirty="0">
                          <a:effectLst/>
                        </a:rPr>
                        <a:t> защита (в классе, на конкурсах).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Выступление обучающихся перед учениками своего класса, участие в конкурсах, в сети Интернет.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</a:tr>
              <a:tr h="760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5.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 этап защиты ИИП (март)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Экспертиза </a:t>
                      </a:r>
                      <a:r>
                        <a:rPr lang="ru-RU" sz="1200" dirty="0" err="1">
                          <a:effectLst/>
                        </a:rPr>
                        <a:t>проекта;Выявление</a:t>
                      </a:r>
                      <a:r>
                        <a:rPr lang="ru-RU" sz="1200" dirty="0">
                          <a:effectLst/>
                        </a:rPr>
                        <a:t> находок, проблем и поиск направлений развития.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Защита проектов. Определение уровня </a:t>
                      </a:r>
                      <a:r>
                        <a:rPr lang="ru-RU" sz="1200" dirty="0" err="1">
                          <a:effectLst/>
                        </a:rPr>
                        <a:t>сформированности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метапредметных</a:t>
                      </a:r>
                      <a:r>
                        <a:rPr lang="ru-RU" sz="1200" dirty="0">
                          <a:effectLst/>
                        </a:rPr>
                        <a:t> планируемых результатов.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</a:tr>
              <a:tr h="760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 этап защиты ИИП (апрель). Рефлексия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Экспертиза проекта;Выводы и предложения;Выявление находок, проблем и поиск направлений развития.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Защита проектов. Определение уровня </a:t>
                      </a:r>
                      <a:r>
                        <a:rPr lang="ru-RU" sz="1200" dirty="0" err="1">
                          <a:effectLst/>
                        </a:rPr>
                        <a:t>сформированности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метапредметных</a:t>
                      </a:r>
                      <a:r>
                        <a:rPr lang="ru-RU" sz="1200" dirty="0">
                          <a:effectLst/>
                        </a:rPr>
                        <a:t> планируемых результатов.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62" marR="426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0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1l">
  <a:themeElements>
    <a:clrScheme name="sample 3">
      <a:dk1>
        <a:srgbClr val="2A4F86"/>
      </a:dk1>
      <a:lt1>
        <a:srgbClr val="FFFFFF"/>
      </a:lt1>
      <a:dk2>
        <a:srgbClr val="3E68D0"/>
      </a:dk2>
      <a:lt2>
        <a:srgbClr val="D3D9DD"/>
      </a:lt2>
      <a:accent1>
        <a:srgbClr val="6C89DA"/>
      </a:accent1>
      <a:accent2>
        <a:srgbClr val="8FAFE9"/>
      </a:accent2>
      <a:accent3>
        <a:srgbClr val="FFFFFF"/>
      </a:accent3>
      <a:accent4>
        <a:srgbClr val="224272"/>
      </a:accent4>
      <a:accent5>
        <a:srgbClr val="BAC4EA"/>
      </a:accent5>
      <a:accent6>
        <a:srgbClr val="819ED3"/>
      </a:accent6>
      <a:hlink>
        <a:srgbClr val="57ABA3"/>
      </a:hlink>
      <a:folHlink>
        <a:srgbClr val="85819D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84D68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E4058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B2A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BC93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A4F86"/>
        </a:dk1>
        <a:lt1>
          <a:srgbClr val="FFFFFF"/>
        </a:lt1>
        <a:dk2>
          <a:srgbClr val="3E68D0"/>
        </a:dk2>
        <a:lt2>
          <a:srgbClr val="D3D9DD"/>
        </a:lt2>
        <a:accent1>
          <a:srgbClr val="6C89DA"/>
        </a:accent1>
        <a:accent2>
          <a:srgbClr val="8FAFE9"/>
        </a:accent2>
        <a:accent3>
          <a:srgbClr val="FFFFFF"/>
        </a:accent3>
        <a:accent4>
          <a:srgbClr val="224272"/>
        </a:accent4>
        <a:accent5>
          <a:srgbClr val="BAC4EA"/>
        </a:accent5>
        <a:accent6>
          <a:srgbClr val="819ED3"/>
        </a:accent6>
        <a:hlink>
          <a:srgbClr val="57ABA3"/>
        </a:hlink>
        <a:folHlink>
          <a:srgbClr val="85819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cdb2004131l</Template>
  <TotalTime>106</TotalTime>
  <Words>823</Words>
  <Application>Microsoft Office PowerPoint</Application>
  <PresentationFormat>Экран (4:3)</PresentationFormat>
  <Paragraphs>118</Paragraphs>
  <Slides>10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Verdana</vt:lpstr>
      <vt:lpstr>Wingdings</vt:lpstr>
      <vt:lpstr>cdb2004131l</vt:lpstr>
      <vt:lpstr>Adobe Photoshop Image</vt:lpstr>
      <vt:lpstr>ПОЛОЖЕНИЕ ОБ ИТОГОВОМ ИНДИВИДУАЛЬНОМ ПРОЕКТЕ</vt:lpstr>
      <vt:lpstr>Учебный проект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ОБ ИТОГОВОМ ИНДИВИДУАЛЬНОМ ПРОЕКТЕ</dc:title>
  <dc:creator>admin</dc:creator>
  <cp:lastModifiedBy>admin</cp:lastModifiedBy>
  <cp:revision>9</cp:revision>
  <dcterms:created xsi:type="dcterms:W3CDTF">2019-05-10T02:17:11Z</dcterms:created>
  <dcterms:modified xsi:type="dcterms:W3CDTF">2019-05-10T04:03:44Z</dcterms:modified>
</cp:coreProperties>
</file>