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8" r:id="rId2"/>
    <p:sldId id="267" r:id="rId3"/>
    <p:sldId id="271" r:id="rId4"/>
    <p:sldId id="265" r:id="rId5"/>
    <p:sldId id="256" r:id="rId6"/>
    <p:sldId id="268" r:id="rId7"/>
    <p:sldId id="263" r:id="rId8"/>
    <p:sldId id="269" r:id="rId9"/>
    <p:sldId id="274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3122" autoAdjust="0"/>
  </p:normalViewPr>
  <p:slideViewPr>
    <p:cSldViewPr>
      <p:cViewPr>
        <p:scale>
          <a:sx n="75" d="100"/>
          <a:sy n="75" d="100"/>
        </p:scale>
        <p:origin x="-2664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A1DEA7-65D2-44A1-869A-F8A43F93F0E8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79D5E4-8A09-42BC-8170-2A06EE2BEA48}">
      <dgm:prSet phldrT="[Текст]" custT="1"/>
      <dgm:spPr/>
      <dgm:t>
        <a:bodyPr/>
        <a:lstStyle/>
        <a:p>
          <a:r>
            <a:rPr lang="ru-RU" sz="2400" b="1" dirty="0" smtClean="0"/>
            <a:t>НОРМАТИВНЫЕ ДОКУМЕНТЫ РЕГЛАМЕНТИРУЮЩИЕ ДЕЯТЕЛЬНОСТЬ ШКОЛЬНОГО </a:t>
          </a:r>
          <a:r>
            <a:rPr lang="ru-RU" sz="2400" b="1" dirty="0" err="1" smtClean="0"/>
            <a:t>ППк</a:t>
          </a:r>
          <a:endParaRPr lang="ru-RU" sz="2400" b="1" dirty="0"/>
        </a:p>
      </dgm:t>
    </dgm:pt>
    <dgm:pt modelId="{C7232F83-465F-4612-B56D-B9E794AAE44F}" type="parTrans" cxnId="{CF8AFE07-F73B-4C99-9D39-F6333236F7C5}">
      <dgm:prSet/>
      <dgm:spPr/>
      <dgm:t>
        <a:bodyPr/>
        <a:lstStyle/>
        <a:p>
          <a:endParaRPr lang="ru-RU"/>
        </a:p>
      </dgm:t>
    </dgm:pt>
    <dgm:pt modelId="{A6E91769-AE4C-4697-AE46-D17FC5796C01}" type="sibTrans" cxnId="{CF8AFE07-F73B-4C99-9D39-F6333236F7C5}">
      <dgm:prSet/>
      <dgm:spPr/>
      <dgm:t>
        <a:bodyPr/>
        <a:lstStyle/>
        <a:p>
          <a:endParaRPr lang="ru-RU"/>
        </a:p>
      </dgm:t>
    </dgm:pt>
    <dgm:pt modelId="{056BB58E-E540-4204-9774-B747D9058462}">
      <dgm:prSet phldrT="[Текст]" custT="1"/>
      <dgm:spPr/>
      <dgm:t>
        <a:bodyPr/>
        <a:lstStyle/>
        <a:p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ФЗ N 273-ФЗ "Об образовании в Российской Федерации</a:t>
          </a:r>
          <a:endParaRPr lang="ru-RU" sz="1400" dirty="0">
            <a:effectLst/>
            <a:latin typeface="Times New Roman"/>
            <a:ea typeface="Times New Roman"/>
            <a:cs typeface="Times New Roman"/>
          </a:endParaRPr>
        </a:p>
      </dgm:t>
    </dgm:pt>
    <dgm:pt modelId="{F715355A-103C-4D62-A044-649EECFB7357}" type="parTrans" cxnId="{AE5C7B73-4195-4E18-9810-F49038B31CDC}">
      <dgm:prSet/>
      <dgm:spPr/>
      <dgm:t>
        <a:bodyPr/>
        <a:lstStyle/>
        <a:p>
          <a:endParaRPr lang="ru-RU"/>
        </a:p>
      </dgm:t>
    </dgm:pt>
    <dgm:pt modelId="{F36E4E88-8C01-4BF9-BF4E-3FA42EF7E63C}" type="sibTrans" cxnId="{AE5C7B73-4195-4E18-9810-F49038B31CDC}">
      <dgm:prSet/>
      <dgm:spPr/>
      <dgm:t>
        <a:bodyPr/>
        <a:lstStyle/>
        <a:p>
          <a:endParaRPr lang="ru-RU"/>
        </a:p>
      </dgm:t>
    </dgm:pt>
    <dgm:pt modelId="{B72700B4-E2D4-4BAE-9DB4-20E154A9B065}">
      <dgm:prSet phldrT="[Текст]" custT="1"/>
      <dgm:spPr/>
      <dgm:t>
        <a:bodyPr/>
        <a:lstStyle/>
        <a:p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Локальные нормативные акты</a:t>
          </a:r>
          <a:endParaRPr lang="ru-RU" sz="1400" dirty="0"/>
        </a:p>
      </dgm:t>
    </dgm:pt>
    <dgm:pt modelId="{1B39558D-4C6C-4593-B5C6-0603AB7DD55D}" type="parTrans" cxnId="{F82BFF1E-BE68-4A8F-82A0-C94301B4736E}">
      <dgm:prSet/>
      <dgm:spPr/>
      <dgm:t>
        <a:bodyPr/>
        <a:lstStyle/>
        <a:p>
          <a:endParaRPr lang="ru-RU"/>
        </a:p>
      </dgm:t>
    </dgm:pt>
    <dgm:pt modelId="{39BEBC60-D2AC-41E9-818F-2FB96DCF3CBA}" type="sibTrans" cxnId="{F82BFF1E-BE68-4A8F-82A0-C94301B4736E}">
      <dgm:prSet/>
      <dgm:spPr/>
      <dgm:t>
        <a:bodyPr/>
        <a:lstStyle/>
        <a:p>
          <a:endParaRPr lang="ru-RU"/>
        </a:p>
      </dgm:t>
    </dgm:pt>
    <dgm:pt modelId="{5379B8EC-070C-4226-9D0D-58854537E1A8}">
      <dgm:prSet phldrT="[Текст]" custT="1"/>
      <dgm:spPr/>
      <dgm:t>
        <a:bodyPr/>
        <a:lstStyle/>
        <a:p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Федеральное и региональное законодательство об обучении и воспитании детей с ОВЗ</a:t>
          </a:r>
          <a:endParaRPr lang="ru-RU" sz="1400" dirty="0"/>
        </a:p>
      </dgm:t>
    </dgm:pt>
    <dgm:pt modelId="{56CE1F34-EFC4-4E7E-BD73-A0D1E86CB044}" type="parTrans" cxnId="{B6125091-E77E-485F-A2A5-9754A9584F1A}">
      <dgm:prSet/>
      <dgm:spPr/>
      <dgm:t>
        <a:bodyPr/>
        <a:lstStyle/>
        <a:p>
          <a:endParaRPr lang="ru-RU"/>
        </a:p>
      </dgm:t>
    </dgm:pt>
    <dgm:pt modelId="{371358A0-EE82-4C63-83C0-E1178AC66D7B}" type="sibTrans" cxnId="{B6125091-E77E-485F-A2A5-9754A9584F1A}">
      <dgm:prSet/>
      <dgm:spPr/>
      <dgm:t>
        <a:bodyPr/>
        <a:lstStyle/>
        <a:p>
          <a:endParaRPr lang="ru-RU"/>
        </a:p>
      </dgm:t>
    </dgm:pt>
    <dgm:pt modelId="{F19DA4A9-C3AA-470A-BC76-B7B1C4A97F22}">
      <dgm:prSet phldrT="[Текст]" custT="1"/>
      <dgm:spPr/>
      <dgm:t>
        <a:bodyPr/>
        <a:lstStyle/>
        <a:p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Положение о работе школьного </a:t>
          </a:r>
          <a:r>
            <a:rPr lang="ru-RU" sz="1400" dirty="0" err="1" smtClean="0">
              <a:effectLst/>
              <a:latin typeface="Times New Roman"/>
              <a:ea typeface="Times New Roman"/>
              <a:cs typeface="Times New Roman"/>
            </a:rPr>
            <a:t>ППк</a:t>
          </a:r>
          <a:endParaRPr lang="ru-RU" sz="1400" dirty="0"/>
        </a:p>
      </dgm:t>
    </dgm:pt>
    <dgm:pt modelId="{1493CD2E-98DE-4FCA-B7DE-8AE85D100352}" type="parTrans" cxnId="{70A43470-E69E-4ACB-8C58-83BD105FEA56}">
      <dgm:prSet/>
      <dgm:spPr/>
      <dgm:t>
        <a:bodyPr/>
        <a:lstStyle/>
        <a:p>
          <a:endParaRPr lang="ru-RU"/>
        </a:p>
      </dgm:t>
    </dgm:pt>
    <dgm:pt modelId="{828DC078-EF9C-4140-9139-5C0FFDF011F0}" type="sibTrans" cxnId="{70A43470-E69E-4ACB-8C58-83BD105FEA56}">
      <dgm:prSet/>
      <dgm:spPr/>
      <dgm:t>
        <a:bodyPr/>
        <a:lstStyle/>
        <a:p>
          <a:endParaRPr lang="ru-RU"/>
        </a:p>
      </dgm:t>
    </dgm:pt>
    <dgm:pt modelId="{659697D6-401A-4AF7-BD51-0FD8CAB403E6}">
      <dgm:prSet phldrT="[Текст]" custT="1"/>
      <dgm:spPr/>
      <dgm:t>
        <a:bodyPr/>
        <a:lstStyle/>
        <a:p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Договор между </a:t>
          </a:r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МБОУ СШ и </a:t>
          </a:r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родителями (законными представителями) обучающегося/воспитанника</a:t>
          </a:r>
          <a:endParaRPr lang="ru-RU" sz="1400" dirty="0"/>
        </a:p>
      </dgm:t>
    </dgm:pt>
    <dgm:pt modelId="{663385D4-2780-4464-9968-C2D918B92F48}" type="parTrans" cxnId="{BDC684AC-FEB9-422B-8D92-BBA1A19EE3DF}">
      <dgm:prSet/>
      <dgm:spPr/>
      <dgm:t>
        <a:bodyPr/>
        <a:lstStyle/>
        <a:p>
          <a:endParaRPr lang="ru-RU"/>
        </a:p>
      </dgm:t>
    </dgm:pt>
    <dgm:pt modelId="{69C8D372-27ED-464F-9A92-8817E881A561}" type="sibTrans" cxnId="{BDC684AC-FEB9-422B-8D92-BBA1A19EE3DF}">
      <dgm:prSet/>
      <dgm:spPr/>
      <dgm:t>
        <a:bodyPr/>
        <a:lstStyle/>
        <a:p>
          <a:endParaRPr lang="ru-RU"/>
        </a:p>
      </dgm:t>
    </dgm:pt>
    <dgm:pt modelId="{27B79644-5E81-4967-9424-91511EFF2F38}">
      <dgm:prSet custT="1"/>
      <dgm:spPr/>
      <dgm:t>
        <a:bodyPr/>
        <a:lstStyle/>
        <a:p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Договор о взаимодействии </a:t>
          </a:r>
          <a:r>
            <a:rPr lang="ru-RU" sz="1400" dirty="0" err="1" smtClean="0">
              <a:effectLst/>
              <a:latin typeface="Times New Roman"/>
              <a:ea typeface="Times New Roman"/>
              <a:cs typeface="Times New Roman"/>
            </a:rPr>
            <a:t>ППк</a:t>
          </a:r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 МБОУ </a:t>
          </a:r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и </a:t>
          </a:r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ТПМПК</a:t>
          </a:r>
          <a:endParaRPr lang="ru-RU" sz="1400" dirty="0"/>
        </a:p>
      </dgm:t>
    </dgm:pt>
    <dgm:pt modelId="{2C062D0D-985E-4FE9-9619-F4C1CFBE3720}" type="parTrans" cxnId="{925D1707-F6FD-42A8-80C0-B5D4D81A172F}">
      <dgm:prSet/>
      <dgm:spPr/>
      <dgm:t>
        <a:bodyPr/>
        <a:lstStyle/>
        <a:p>
          <a:endParaRPr lang="ru-RU"/>
        </a:p>
      </dgm:t>
    </dgm:pt>
    <dgm:pt modelId="{6186C542-F81D-428D-B9C6-6B88D3FC9ABB}" type="sibTrans" cxnId="{925D1707-F6FD-42A8-80C0-B5D4D81A172F}">
      <dgm:prSet/>
      <dgm:spPr/>
      <dgm:t>
        <a:bodyPr/>
        <a:lstStyle/>
        <a:p>
          <a:endParaRPr lang="ru-RU"/>
        </a:p>
      </dgm:t>
    </dgm:pt>
    <dgm:pt modelId="{09383A4C-8671-4DE6-BA83-B72A8FEFDAD6}" type="pres">
      <dgm:prSet presAssocID="{27A1DEA7-65D2-44A1-869A-F8A43F93F0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66A124-1AF1-41DD-AC37-B9FCE5BC1BB5}" type="pres">
      <dgm:prSet presAssocID="{B779D5E4-8A09-42BC-8170-2A06EE2BEA48}" presName="hierRoot1" presStyleCnt="0"/>
      <dgm:spPr/>
    </dgm:pt>
    <dgm:pt modelId="{6BC03DE5-4C68-48F3-9C8E-A5D81E6BFC3E}" type="pres">
      <dgm:prSet presAssocID="{B779D5E4-8A09-42BC-8170-2A06EE2BEA48}" presName="composite" presStyleCnt="0"/>
      <dgm:spPr/>
    </dgm:pt>
    <dgm:pt modelId="{B415513E-33C8-4CA2-8FAA-1BBBDA7BEBB7}" type="pres">
      <dgm:prSet presAssocID="{B779D5E4-8A09-42BC-8170-2A06EE2BEA48}" presName="background" presStyleLbl="node0" presStyleIdx="0" presStyleCnt="1"/>
      <dgm:spPr/>
    </dgm:pt>
    <dgm:pt modelId="{7AC8FAE0-6969-4490-95EA-2CCC9E0ACF05}" type="pres">
      <dgm:prSet presAssocID="{B779D5E4-8A09-42BC-8170-2A06EE2BEA48}" presName="text" presStyleLbl="fgAcc0" presStyleIdx="0" presStyleCnt="1" custScaleX="575806" custScaleY="3687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395618-42C2-4FA4-AEDD-CFD13DB6A94E}" type="pres">
      <dgm:prSet presAssocID="{B779D5E4-8A09-42BC-8170-2A06EE2BEA48}" presName="hierChild2" presStyleCnt="0"/>
      <dgm:spPr/>
    </dgm:pt>
    <dgm:pt modelId="{041F9EC0-16E3-4B43-9D4D-8C190A4455E3}" type="pres">
      <dgm:prSet presAssocID="{F715355A-103C-4D62-A044-649EECFB735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ADCE72A-EB85-4D13-B34C-AFB2B6600643}" type="pres">
      <dgm:prSet presAssocID="{056BB58E-E540-4204-9774-B747D9058462}" presName="hierRoot2" presStyleCnt="0"/>
      <dgm:spPr/>
    </dgm:pt>
    <dgm:pt modelId="{726B7346-660D-46A1-A042-052EE3317B79}" type="pres">
      <dgm:prSet presAssocID="{056BB58E-E540-4204-9774-B747D9058462}" presName="composite2" presStyleCnt="0"/>
      <dgm:spPr/>
    </dgm:pt>
    <dgm:pt modelId="{22162A58-FB53-45B3-B792-1C48E4178B2B}" type="pres">
      <dgm:prSet presAssocID="{056BB58E-E540-4204-9774-B747D9058462}" presName="background2" presStyleLbl="node2" presStyleIdx="0" presStyleCnt="2"/>
      <dgm:spPr/>
    </dgm:pt>
    <dgm:pt modelId="{9FE5FA66-622E-4F61-8121-2C15FFE6C72A}" type="pres">
      <dgm:prSet presAssocID="{056BB58E-E540-4204-9774-B747D9058462}" presName="text2" presStyleLbl="fgAcc2" presStyleIdx="0" presStyleCnt="2" custScaleX="342884" custScaleY="96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50B050-7AE8-41C7-BE95-CF0B6424B5F2}" type="pres">
      <dgm:prSet presAssocID="{056BB58E-E540-4204-9774-B747D9058462}" presName="hierChild3" presStyleCnt="0"/>
      <dgm:spPr/>
    </dgm:pt>
    <dgm:pt modelId="{635C1FD9-0BFE-4B2E-97AB-F65D3FB54ABB}" type="pres">
      <dgm:prSet presAssocID="{1B39558D-4C6C-4593-B5C6-0603AB7DD55D}" presName="Name17" presStyleLbl="parChTrans1D3" presStyleIdx="0" presStyleCnt="4"/>
      <dgm:spPr/>
      <dgm:t>
        <a:bodyPr/>
        <a:lstStyle/>
        <a:p>
          <a:endParaRPr lang="ru-RU"/>
        </a:p>
      </dgm:t>
    </dgm:pt>
    <dgm:pt modelId="{15169D7B-88CA-4BBD-822B-8692A9462FC6}" type="pres">
      <dgm:prSet presAssocID="{B72700B4-E2D4-4BAE-9DB4-20E154A9B065}" presName="hierRoot3" presStyleCnt="0"/>
      <dgm:spPr/>
    </dgm:pt>
    <dgm:pt modelId="{D011FDE0-D6A8-42F9-A6D4-01015D325668}" type="pres">
      <dgm:prSet presAssocID="{B72700B4-E2D4-4BAE-9DB4-20E154A9B065}" presName="composite3" presStyleCnt="0"/>
      <dgm:spPr/>
    </dgm:pt>
    <dgm:pt modelId="{102CC5CD-37B6-47D4-B218-486BBB4C160A}" type="pres">
      <dgm:prSet presAssocID="{B72700B4-E2D4-4BAE-9DB4-20E154A9B065}" presName="background3" presStyleLbl="node3" presStyleIdx="0" presStyleCnt="4"/>
      <dgm:spPr/>
    </dgm:pt>
    <dgm:pt modelId="{C1D903D0-0633-4A47-AE42-5A7639A3E93C}" type="pres">
      <dgm:prSet presAssocID="{B72700B4-E2D4-4BAE-9DB4-20E154A9B065}" presName="text3" presStyleLbl="fgAcc3" presStyleIdx="0" presStyleCnt="4" custScaleX="204923" custScaleY="13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D02913-1FC8-4071-A2D5-00262DBD5DAB}" type="pres">
      <dgm:prSet presAssocID="{B72700B4-E2D4-4BAE-9DB4-20E154A9B065}" presName="hierChild4" presStyleCnt="0"/>
      <dgm:spPr/>
    </dgm:pt>
    <dgm:pt modelId="{7F2827C4-9E26-4F85-A9A1-460D6BAAE265}" type="pres">
      <dgm:prSet presAssocID="{56CE1F34-EFC4-4E7E-BD73-A0D1E86CB044}" presName="Name17" presStyleLbl="parChTrans1D3" presStyleIdx="1" presStyleCnt="4"/>
      <dgm:spPr/>
      <dgm:t>
        <a:bodyPr/>
        <a:lstStyle/>
        <a:p>
          <a:endParaRPr lang="ru-RU"/>
        </a:p>
      </dgm:t>
    </dgm:pt>
    <dgm:pt modelId="{1739449E-9135-4DC2-A6D3-A12C00C44A0F}" type="pres">
      <dgm:prSet presAssocID="{5379B8EC-070C-4226-9D0D-58854537E1A8}" presName="hierRoot3" presStyleCnt="0"/>
      <dgm:spPr/>
    </dgm:pt>
    <dgm:pt modelId="{C5BBDD03-AAC1-42B7-9A6C-E57E68BF6479}" type="pres">
      <dgm:prSet presAssocID="{5379B8EC-070C-4226-9D0D-58854537E1A8}" presName="composite3" presStyleCnt="0"/>
      <dgm:spPr/>
    </dgm:pt>
    <dgm:pt modelId="{B296C6D5-FB33-4FB5-8CC4-F0D025829F2B}" type="pres">
      <dgm:prSet presAssocID="{5379B8EC-070C-4226-9D0D-58854537E1A8}" presName="background3" presStyleLbl="node3" presStyleIdx="1" presStyleCnt="4"/>
      <dgm:spPr/>
    </dgm:pt>
    <dgm:pt modelId="{F41137D3-C6BF-4EB4-AB0D-678FBAAB050A}" type="pres">
      <dgm:prSet presAssocID="{5379B8EC-070C-4226-9D0D-58854537E1A8}" presName="text3" presStyleLbl="fgAcc3" presStyleIdx="1" presStyleCnt="4" custScaleX="337560" custScaleY="1161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F0BFF0-2E35-4C93-9643-656E74ABFA23}" type="pres">
      <dgm:prSet presAssocID="{5379B8EC-070C-4226-9D0D-58854537E1A8}" presName="hierChild4" presStyleCnt="0"/>
      <dgm:spPr/>
    </dgm:pt>
    <dgm:pt modelId="{415167F8-1BB1-4891-8784-94E7C8941043}" type="pres">
      <dgm:prSet presAssocID="{1493CD2E-98DE-4FCA-B7DE-8AE85D10035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BB64845-C440-4595-B4D2-724608C0BE72}" type="pres">
      <dgm:prSet presAssocID="{F19DA4A9-C3AA-470A-BC76-B7B1C4A97F22}" presName="hierRoot2" presStyleCnt="0"/>
      <dgm:spPr/>
    </dgm:pt>
    <dgm:pt modelId="{7659C6E5-5067-40E5-84B7-1D9186510CC4}" type="pres">
      <dgm:prSet presAssocID="{F19DA4A9-C3AA-470A-BC76-B7B1C4A97F22}" presName="composite2" presStyleCnt="0"/>
      <dgm:spPr/>
    </dgm:pt>
    <dgm:pt modelId="{BAFB3C12-45BC-42FF-A350-890B279AB0CA}" type="pres">
      <dgm:prSet presAssocID="{F19DA4A9-C3AA-470A-BC76-B7B1C4A97F22}" presName="background2" presStyleLbl="node2" presStyleIdx="1" presStyleCnt="2"/>
      <dgm:spPr/>
    </dgm:pt>
    <dgm:pt modelId="{406EAF8E-18C5-4A3F-94AA-FE7066C7586E}" type="pres">
      <dgm:prSet presAssocID="{F19DA4A9-C3AA-470A-BC76-B7B1C4A97F22}" presName="text2" presStyleLbl="fgAcc2" presStyleIdx="1" presStyleCnt="2" custScaleX="259566" custScaleY="1376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67B1AF-86D1-4E93-A12C-C21B1C8ADA2C}" type="pres">
      <dgm:prSet presAssocID="{F19DA4A9-C3AA-470A-BC76-B7B1C4A97F22}" presName="hierChild3" presStyleCnt="0"/>
      <dgm:spPr/>
    </dgm:pt>
    <dgm:pt modelId="{967442B3-C3F1-4C6F-A296-69CD1BC34A8B}" type="pres">
      <dgm:prSet presAssocID="{663385D4-2780-4464-9968-C2D918B92F48}" presName="Name17" presStyleLbl="parChTrans1D3" presStyleIdx="2" presStyleCnt="4"/>
      <dgm:spPr/>
      <dgm:t>
        <a:bodyPr/>
        <a:lstStyle/>
        <a:p>
          <a:endParaRPr lang="ru-RU"/>
        </a:p>
      </dgm:t>
    </dgm:pt>
    <dgm:pt modelId="{E4D71C1D-1626-434E-A4E2-30D54E9BF7F6}" type="pres">
      <dgm:prSet presAssocID="{659697D6-401A-4AF7-BD51-0FD8CAB403E6}" presName="hierRoot3" presStyleCnt="0"/>
      <dgm:spPr/>
    </dgm:pt>
    <dgm:pt modelId="{C167CDDD-498F-427F-BB29-86D8944F4AE0}" type="pres">
      <dgm:prSet presAssocID="{659697D6-401A-4AF7-BD51-0FD8CAB403E6}" presName="composite3" presStyleCnt="0"/>
      <dgm:spPr/>
    </dgm:pt>
    <dgm:pt modelId="{51A4C063-741D-4643-A509-886ACE50F5A4}" type="pres">
      <dgm:prSet presAssocID="{659697D6-401A-4AF7-BD51-0FD8CAB403E6}" presName="background3" presStyleLbl="node3" presStyleIdx="2" presStyleCnt="4"/>
      <dgm:spPr/>
    </dgm:pt>
    <dgm:pt modelId="{5B4E7A7E-B07E-49DC-B2B5-6073AF80C88A}" type="pres">
      <dgm:prSet presAssocID="{659697D6-401A-4AF7-BD51-0FD8CAB403E6}" presName="text3" presStyleLbl="fgAcc3" presStyleIdx="2" presStyleCnt="4" custScaleX="272070" custScaleY="252151" custLinFactNeighborX="-4662" custLinFactNeighborY="68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39D777-A198-47EA-8BE2-F72D38F863D0}" type="pres">
      <dgm:prSet presAssocID="{659697D6-401A-4AF7-BD51-0FD8CAB403E6}" presName="hierChild4" presStyleCnt="0"/>
      <dgm:spPr/>
    </dgm:pt>
    <dgm:pt modelId="{327A8464-EB66-40DD-A7CB-68AF7736C262}" type="pres">
      <dgm:prSet presAssocID="{2C062D0D-985E-4FE9-9619-F4C1CFBE3720}" presName="Name17" presStyleLbl="parChTrans1D3" presStyleIdx="3" presStyleCnt="4"/>
      <dgm:spPr/>
      <dgm:t>
        <a:bodyPr/>
        <a:lstStyle/>
        <a:p>
          <a:endParaRPr lang="ru-RU"/>
        </a:p>
      </dgm:t>
    </dgm:pt>
    <dgm:pt modelId="{408F8430-2BE1-4680-A198-A92C589BA39B}" type="pres">
      <dgm:prSet presAssocID="{27B79644-5E81-4967-9424-91511EFF2F38}" presName="hierRoot3" presStyleCnt="0"/>
      <dgm:spPr/>
    </dgm:pt>
    <dgm:pt modelId="{20B28A74-01DA-40D9-B41E-970221ABE4CD}" type="pres">
      <dgm:prSet presAssocID="{27B79644-5E81-4967-9424-91511EFF2F38}" presName="composite3" presStyleCnt="0"/>
      <dgm:spPr/>
    </dgm:pt>
    <dgm:pt modelId="{AB1D5815-A734-4438-89AD-C8072AB1CB2E}" type="pres">
      <dgm:prSet presAssocID="{27B79644-5E81-4967-9424-91511EFF2F38}" presName="background3" presStyleLbl="node3" presStyleIdx="3" presStyleCnt="4"/>
      <dgm:spPr/>
    </dgm:pt>
    <dgm:pt modelId="{7B3FCDCB-7E2E-436D-B7B9-96DA7E5BE602}" type="pres">
      <dgm:prSet presAssocID="{27B79644-5E81-4967-9424-91511EFF2F38}" presName="text3" presStyleLbl="fgAcc3" presStyleIdx="3" presStyleCnt="4" custScaleX="146203" custScaleY="3418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F013D2-F9B0-49EA-9F6F-7A612C036EB4}" type="pres">
      <dgm:prSet presAssocID="{27B79644-5E81-4967-9424-91511EFF2F38}" presName="hierChild4" presStyleCnt="0"/>
      <dgm:spPr/>
    </dgm:pt>
  </dgm:ptLst>
  <dgm:cxnLst>
    <dgm:cxn modelId="{BDC684AC-FEB9-422B-8D92-BBA1A19EE3DF}" srcId="{F19DA4A9-C3AA-470A-BC76-B7B1C4A97F22}" destId="{659697D6-401A-4AF7-BD51-0FD8CAB403E6}" srcOrd="0" destOrd="0" parTransId="{663385D4-2780-4464-9968-C2D918B92F48}" sibTransId="{69C8D372-27ED-464F-9A92-8817E881A561}"/>
    <dgm:cxn modelId="{AE5C7B73-4195-4E18-9810-F49038B31CDC}" srcId="{B779D5E4-8A09-42BC-8170-2A06EE2BEA48}" destId="{056BB58E-E540-4204-9774-B747D9058462}" srcOrd="0" destOrd="0" parTransId="{F715355A-103C-4D62-A044-649EECFB7357}" sibTransId="{F36E4E88-8C01-4BF9-BF4E-3FA42EF7E63C}"/>
    <dgm:cxn modelId="{CF3A710D-509A-4861-B916-68119F47491C}" type="presOf" srcId="{F715355A-103C-4D62-A044-649EECFB7357}" destId="{041F9EC0-16E3-4B43-9D4D-8C190A4455E3}" srcOrd="0" destOrd="0" presId="urn:microsoft.com/office/officeart/2005/8/layout/hierarchy1"/>
    <dgm:cxn modelId="{CDC4C35F-B8D1-4913-9EC4-3A612E080289}" type="presOf" srcId="{B72700B4-E2D4-4BAE-9DB4-20E154A9B065}" destId="{C1D903D0-0633-4A47-AE42-5A7639A3E93C}" srcOrd="0" destOrd="0" presId="urn:microsoft.com/office/officeart/2005/8/layout/hierarchy1"/>
    <dgm:cxn modelId="{A8A720FA-143B-4732-BD49-D5FE650728B6}" type="presOf" srcId="{56CE1F34-EFC4-4E7E-BD73-A0D1E86CB044}" destId="{7F2827C4-9E26-4F85-A9A1-460D6BAAE265}" srcOrd="0" destOrd="0" presId="urn:microsoft.com/office/officeart/2005/8/layout/hierarchy1"/>
    <dgm:cxn modelId="{925D1707-F6FD-42A8-80C0-B5D4D81A172F}" srcId="{F19DA4A9-C3AA-470A-BC76-B7B1C4A97F22}" destId="{27B79644-5E81-4967-9424-91511EFF2F38}" srcOrd="1" destOrd="0" parTransId="{2C062D0D-985E-4FE9-9619-F4C1CFBE3720}" sibTransId="{6186C542-F81D-428D-B9C6-6B88D3FC9ABB}"/>
    <dgm:cxn modelId="{F82BFF1E-BE68-4A8F-82A0-C94301B4736E}" srcId="{056BB58E-E540-4204-9774-B747D9058462}" destId="{B72700B4-E2D4-4BAE-9DB4-20E154A9B065}" srcOrd="0" destOrd="0" parTransId="{1B39558D-4C6C-4593-B5C6-0603AB7DD55D}" sibTransId="{39BEBC60-D2AC-41E9-818F-2FB96DCF3CBA}"/>
    <dgm:cxn modelId="{F98BD472-5A51-47EF-A183-3CD8175B8294}" type="presOf" srcId="{27A1DEA7-65D2-44A1-869A-F8A43F93F0E8}" destId="{09383A4C-8671-4DE6-BA83-B72A8FEFDAD6}" srcOrd="0" destOrd="0" presId="urn:microsoft.com/office/officeart/2005/8/layout/hierarchy1"/>
    <dgm:cxn modelId="{B8EDF71F-B04D-4AA3-B2D1-4FC479BAFFBC}" type="presOf" srcId="{2C062D0D-985E-4FE9-9619-F4C1CFBE3720}" destId="{327A8464-EB66-40DD-A7CB-68AF7736C262}" srcOrd="0" destOrd="0" presId="urn:microsoft.com/office/officeart/2005/8/layout/hierarchy1"/>
    <dgm:cxn modelId="{814BE054-820F-4AED-9BF5-EAE5850A395D}" type="presOf" srcId="{F19DA4A9-C3AA-470A-BC76-B7B1C4A97F22}" destId="{406EAF8E-18C5-4A3F-94AA-FE7066C7586E}" srcOrd="0" destOrd="0" presId="urn:microsoft.com/office/officeart/2005/8/layout/hierarchy1"/>
    <dgm:cxn modelId="{CAC13F07-E53E-4D98-82B7-48BD0CC5971C}" type="presOf" srcId="{659697D6-401A-4AF7-BD51-0FD8CAB403E6}" destId="{5B4E7A7E-B07E-49DC-B2B5-6073AF80C88A}" srcOrd="0" destOrd="0" presId="urn:microsoft.com/office/officeart/2005/8/layout/hierarchy1"/>
    <dgm:cxn modelId="{BFD5C595-3D11-4951-8E06-5B543E5A7E7A}" type="presOf" srcId="{663385D4-2780-4464-9968-C2D918B92F48}" destId="{967442B3-C3F1-4C6F-A296-69CD1BC34A8B}" srcOrd="0" destOrd="0" presId="urn:microsoft.com/office/officeart/2005/8/layout/hierarchy1"/>
    <dgm:cxn modelId="{70A43470-E69E-4ACB-8C58-83BD105FEA56}" srcId="{B779D5E4-8A09-42BC-8170-2A06EE2BEA48}" destId="{F19DA4A9-C3AA-470A-BC76-B7B1C4A97F22}" srcOrd="1" destOrd="0" parTransId="{1493CD2E-98DE-4FCA-B7DE-8AE85D100352}" sibTransId="{828DC078-EF9C-4140-9139-5C0FFDF011F0}"/>
    <dgm:cxn modelId="{9E85069E-2D5C-4FBC-B764-AEF862BD598B}" type="presOf" srcId="{B779D5E4-8A09-42BC-8170-2A06EE2BEA48}" destId="{7AC8FAE0-6969-4490-95EA-2CCC9E0ACF05}" srcOrd="0" destOrd="0" presId="urn:microsoft.com/office/officeart/2005/8/layout/hierarchy1"/>
    <dgm:cxn modelId="{0098A3AF-C80B-4592-BE18-F42A6D9A54E1}" type="presOf" srcId="{5379B8EC-070C-4226-9D0D-58854537E1A8}" destId="{F41137D3-C6BF-4EB4-AB0D-678FBAAB050A}" srcOrd="0" destOrd="0" presId="urn:microsoft.com/office/officeart/2005/8/layout/hierarchy1"/>
    <dgm:cxn modelId="{D3139F0A-E19E-4740-9B94-82F640153CCB}" type="presOf" srcId="{056BB58E-E540-4204-9774-B747D9058462}" destId="{9FE5FA66-622E-4F61-8121-2C15FFE6C72A}" srcOrd="0" destOrd="0" presId="urn:microsoft.com/office/officeart/2005/8/layout/hierarchy1"/>
    <dgm:cxn modelId="{CF8AFE07-F73B-4C99-9D39-F6333236F7C5}" srcId="{27A1DEA7-65D2-44A1-869A-F8A43F93F0E8}" destId="{B779D5E4-8A09-42BC-8170-2A06EE2BEA48}" srcOrd="0" destOrd="0" parTransId="{C7232F83-465F-4612-B56D-B9E794AAE44F}" sibTransId="{A6E91769-AE4C-4697-AE46-D17FC5796C01}"/>
    <dgm:cxn modelId="{445BE4AA-3AB7-4FCB-A68F-480EA30868E3}" type="presOf" srcId="{27B79644-5E81-4967-9424-91511EFF2F38}" destId="{7B3FCDCB-7E2E-436D-B7B9-96DA7E5BE602}" srcOrd="0" destOrd="0" presId="urn:microsoft.com/office/officeart/2005/8/layout/hierarchy1"/>
    <dgm:cxn modelId="{3842D3B6-13DC-4C95-B49F-12303E2482F1}" type="presOf" srcId="{1B39558D-4C6C-4593-B5C6-0603AB7DD55D}" destId="{635C1FD9-0BFE-4B2E-97AB-F65D3FB54ABB}" srcOrd="0" destOrd="0" presId="urn:microsoft.com/office/officeart/2005/8/layout/hierarchy1"/>
    <dgm:cxn modelId="{B6125091-E77E-485F-A2A5-9754A9584F1A}" srcId="{056BB58E-E540-4204-9774-B747D9058462}" destId="{5379B8EC-070C-4226-9D0D-58854537E1A8}" srcOrd="1" destOrd="0" parTransId="{56CE1F34-EFC4-4E7E-BD73-A0D1E86CB044}" sibTransId="{371358A0-EE82-4C63-83C0-E1178AC66D7B}"/>
    <dgm:cxn modelId="{1FBE068E-3818-4EC5-B546-C25887C908FF}" type="presOf" srcId="{1493CD2E-98DE-4FCA-B7DE-8AE85D100352}" destId="{415167F8-1BB1-4891-8784-94E7C8941043}" srcOrd="0" destOrd="0" presId="urn:microsoft.com/office/officeart/2005/8/layout/hierarchy1"/>
    <dgm:cxn modelId="{5E82E5CE-CADA-4213-8039-6CCCA7BF89CB}" type="presParOf" srcId="{09383A4C-8671-4DE6-BA83-B72A8FEFDAD6}" destId="{7466A124-1AF1-41DD-AC37-B9FCE5BC1BB5}" srcOrd="0" destOrd="0" presId="urn:microsoft.com/office/officeart/2005/8/layout/hierarchy1"/>
    <dgm:cxn modelId="{4D7C2D51-C03C-4E10-B1ED-746B5BC98B27}" type="presParOf" srcId="{7466A124-1AF1-41DD-AC37-B9FCE5BC1BB5}" destId="{6BC03DE5-4C68-48F3-9C8E-A5D81E6BFC3E}" srcOrd="0" destOrd="0" presId="urn:microsoft.com/office/officeart/2005/8/layout/hierarchy1"/>
    <dgm:cxn modelId="{951FB223-8624-4727-9FB3-3B2209E51F3D}" type="presParOf" srcId="{6BC03DE5-4C68-48F3-9C8E-A5D81E6BFC3E}" destId="{B415513E-33C8-4CA2-8FAA-1BBBDA7BEBB7}" srcOrd="0" destOrd="0" presId="urn:microsoft.com/office/officeart/2005/8/layout/hierarchy1"/>
    <dgm:cxn modelId="{1C21D0D0-E202-4C9D-88F4-05ABC5121B07}" type="presParOf" srcId="{6BC03DE5-4C68-48F3-9C8E-A5D81E6BFC3E}" destId="{7AC8FAE0-6969-4490-95EA-2CCC9E0ACF05}" srcOrd="1" destOrd="0" presId="urn:microsoft.com/office/officeart/2005/8/layout/hierarchy1"/>
    <dgm:cxn modelId="{44D3ADFA-AC49-41F8-98F7-0DA5B4EE4F0D}" type="presParOf" srcId="{7466A124-1AF1-41DD-AC37-B9FCE5BC1BB5}" destId="{28395618-42C2-4FA4-AEDD-CFD13DB6A94E}" srcOrd="1" destOrd="0" presId="urn:microsoft.com/office/officeart/2005/8/layout/hierarchy1"/>
    <dgm:cxn modelId="{51D7843F-ADB1-4815-BD1F-6926A2EA157B}" type="presParOf" srcId="{28395618-42C2-4FA4-AEDD-CFD13DB6A94E}" destId="{041F9EC0-16E3-4B43-9D4D-8C190A4455E3}" srcOrd="0" destOrd="0" presId="urn:microsoft.com/office/officeart/2005/8/layout/hierarchy1"/>
    <dgm:cxn modelId="{345D6579-58E7-4EC6-B088-38836859F9CC}" type="presParOf" srcId="{28395618-42C2-4FA4-AEDD-CFD13DB6A94E}" destId="{4ADCE72A-EB85-4D13-B34C-AFB2B6600643}" srcOrd="1" destOrd="0" presId="urn:microsoft.com/office/officeart/2005/8/layout/hierarchy1"/>
    <dgm:cxn modelId="{A98831C5-4B12-4899-ACBF-C8380822C30E}" type="presParOf" srcId="{4ADCE72A-EB85-4D13-B34C-AFB2B6600643}" destId="{726B7346-660D-46A1-A042-052EE3317B79}" srcOrd="0" destOrd="0" presId="urn:microsoft.com/office/officeart/2005/8/layout/hierarchy1"/>
    <dgm:cxn modelId="{45CCE25E-99CD-45AC-9593-8950A729F97A}" type="presParOf" srcId="{726B7346-660D-46A1-A042-052EE3317B79}" destId="{22162A58-FB53-45B3-B792-1C48E4178B2B}" srcOrd="0" destOrd="0" presId="urn:microsoft.com/office/officeart/2005/8/layout/hierarchy1"/>
    <dgm:cxn modelId="{C22913AA-950C-47AD-B463-7066654B1056}" type="presParOf" srcId="{726B7346-660D-46A1-A042-052EE3317B79}" destId="{9FE5FA66-622E-4F61-8121-2C15FFE6C72A}" srcOrd="1" destOrd="0" presId="urn:microsoft.com/office/officeart/2005/8/layout/hierarchy1"/>
    <dgm:cxn modelId="{97023BB3-0501-4C2D-9190-A36A80246EB8}" type="presParOf" srcId="{4ADCE72A-EB85-4D13-B34C-AFB2B6600643}" destId="{D850B050-7AE8-41C7-BE95-CF0B6424B5F2}" srcOrd="1" destOrd="0" presId="urn:microsoft.com/office/officeart/2005/8/layout/hierarchy1"/>
    <dgm:cxn modelId="{CBA6D38C-AD66-4B07-A544-DB2C30B638F0}" type="presParOf" srcId="{D850B050-7AE8-41C7-BE95-CF0B6424B5F2}" destId="{635C1FD9-0BFE-4B2E-97AB-F65D3FB54ABB}" srcOrd="0" destOrd="0" presId="urn:microsoft.com/office/officeart/2005/8/layout/hierarchy1"/>
    <dgm:cxn modelId="{E6EBB46D-011F-40DC-A988-3EDDF4C3C6BD}" type="presParOf" srcId="{D850B050-7AE8-41C7-BE95-CF0B6424B5F2}" destId="{15169D7B-88CA-4BBD-822B-8692A9462FC6}" srcOrd="1" destOrd="0" presId="urn:microsoft.com/office/officeart/2005/8/layout/hierarchy1"/>
    <dgm:cxn modelId="{083252D2-B6E3-4941-BA7D-B933AF26AEC3}" type="presParOf" srcId="{15169D7B-88CA-4BBD-822B-8692A9462FC6}" destId="{D011FDE0-D6A8-42F9-A6D4-01015D325668}" srcOrd="0" destOrd="0" presId="urn:microsoft.com/office/officeart/2005/8/layout/hierarchy1"/>
    <dgm:cxn modelId="{9981E996-43D9-413B-B827-A2BDB6653907}" type="presParOf" srcId="{D011FDE0-D6A8-42F9-A6D4-01015D325668}" destId="{102CC5CD-37B6-47D4-B218-486BBB4C160A}" srcOrd="0" destOrd="0" presId="urn:microsoft.com/office/officeart/2005/8/layout/hierarchy1"/>
    <dgm:cxn modelId="{D121BD71-AF42-447E-94ED-B357ED62900F}" type="presParOf" srcId="{D011FDE0-D6A8-42F9-A6D4-01015D325668}" destId="{C1D903D0-0633-4A47-AE42-5A7639A3E93C}" srcOrd="1" destOrd="0" presId="urn:microsoft.com/office/officeart/2005/8/layout/hierarchy1"/>
    <dgm:cxn modelId="{0502FC39-838B-484D-AA94-A189781D0747}" type="presParOf" srcId="{15169D7B-88CA-4BBD-822B-8692A9462FC6}" destId="{AAD02913-1FC8-4071-A2D5-00262DBD5DAB}" srcOrd="1" destOrd="0" presId="urn:microsoft.com/office/officeart/2005/8/layout/hierarchy1"/>
    <dgm:cxn modelId="{51F4805C-8D3B-4ADE-A1CC-F82CCC56003E}" type="presParOf" srcId="{D850B050-7AE8-41C7-BE95-CF0B6424B5F2}" destId="{7F2827C4-9E26-4F85-A9A1-460D6BAAE265}" srcOrd="2" destOrd="0" presId="urn:microsoft.com/office/officeart/2005/8/layout/hierarchy1"/>
    <dgm:cxn modelId="{7520DB66-6B0A-46DA-928F-D9204CBD9637}" type="presParOf" srcId="{D850B050-7AE8-41C7-BE95-CF0B6424B5F2}" destId="{1739449E-9135-4DC2-A6D3-A12C00C44A0F}" srcOrd="3" destOrd="0" presId="urn:microsoft.com/office/officeart/2005/8/layout/hierarchy1"/>
    <dgm:cxn modelId="{AEF6EAEC-1452-4CFE-8684-5D3DF6192AC6}" type="presParOf" srcId="{1739449E-9135-4DC2-A6D3-A12C00C44A0F}" destId="{C5BBDD03-AAC1-42B7-9A6C-E57E68BF6479}" srcOrd="0" destOrd="0" presId="urn:microsoft.com/office/officeart/2005/8/layout/hierarchy1"/>
    <dgm:cxn modelId="{49403649-9F43-430E-BF9B-1EDCBFD3B05E}" type="presParOf" srcId="{C5BBDD03-AAC1-42B7-9A6C-E57E68BF6479}" destId="{B296C6D5-FB33-4FB5-8CC4-F0D025829F2B}" srcOrd="0" destOrd="0" presId="urn:microsoft.com/office/officeart/2005/8/layout/hierarchy1"/>
    <dgm:cxn modelId="{3E77FE1E-28DF-4A26-8959-98C6669BB65E}" type="presParOf" srcId="{C5BBDD03-AAC1-42B7-9A6C-E57E68BF6479}" destId="{F41137D3-C6BF-4EB4-AB0D-678FBAAB050A}" srcOrd="1" destOrd="0" presId="urn:microsoft.com/office/officeart/2005/8/layout/hierarchy1"/>
    <dgm:cxn modelId="{E92E4963-DC3B-4D0D-9A36-D7D7B4231457}" type="presParOf" srcId="{1739449E-9135-4DC2-A6D3-A12C00C44A0F}" destId="{58F0BFF0-2E35-4C93-9643-656E74ABFA23}" srcOrd="1" destOrd="0" presId="urn:microsoft.com/office/officeart/2005/8/layout/hierarchy1"/>
    <dgm:cxn modelId="{CBB9DD82-04D3-434E-97DE-7687828A5AD7}" type="presParOf" srcId="{28395618-42C2-4FA4-AEDD-CFD13DB6A94E}" destId="{415167F8-1BB1-4891-8784-94E7C8941043}" srcOrd="2" destOrd="0" presId="urn:microsoft.com/office/officeart/2005/8/layout/hierarchy1"/>
    <dgm:cxn modelId="{50811CC7-67AF-43B4-9C94-A56AFB1DB2AB}" type="presParOf" srcId="{28395618-42C2-4FA4-AEDD-CFD13DB6A94E}" destId="{8BB64845-C440-4595-B4D2-724608C0BE72}" srcOrd="3" destOrd="0" presId="urn:microsoft.com/office/officeart/2005/8/layout/hierarchy1"/>
    <dgm:cxn modelId="{AB52095A-8D91-4896-86DB-4909EAB54A48}" type="presParOf" srcId="{8BB64845-C440-4595-B4D2-724608C0BE72}" destId="{7659C6E5-5067-40E5-84B7-1D9186510CC4}" srcOrd="0" destOrd="0" presId="urn:microsoft.com/office/officeart/2005/8/layout/hierarchy1"/>
    <dgm:cxn modelId="{646BD7B1-5676-44A5-B37D-F16C84BB4FEE}" type="presParOf" srcId="{7659C6E5-5067-40E5-84B7-1D9186510CC4}" destId="{BAFB3C12-45BC-42FF-A350-890B279AB0CA}" srcOrd="0" destOrd="0" presId="urn:microsoft.com/office/officeart/2005/8/layout/hierarchy1"/>
    <dgm:cxn modelId="{5840770C-AF53-4AA9-9F57-38D15D83267D}" type="presParOf" srcId="{7659C6E5-5067-40E5-84B7-1D9186510CC4}" destId="{406EAF8E-18C5-4A3F-94AA-FE7066C7586E}" srcOrd="1" destOrd="0" presId="urn:microsoft.com/office/officeart/2005/8/layout/hierarchy1"/>
    <dgm:cxn modelId="{D20B2BAB-B5D4-4BB3-804E-50915BC064A5}" type="presParOf" srcId="{8BB64845-C440-4595-B4D2-724608C0BE72}" destId="{EA67B1AF-86D1-4E93-A12C-C21B1C8ADA2C}" srcOrd="1" destOrd="0" presId="urn:microsoft.com/office/officeart/2005/8/layout/hierarchy1"/>
    <dgm:cxn modelId="{CC371D55-F3E7-4EB2-9261-EFA7EAD9DD50}" type="presParOf" srcId="{EA67B1AF-86D1-4E93-A12C-C21B1C8ADA2C}" destId="{967442B3-C3F1-4C6F-A296-69CD1BC34A8B}" srcOrd="0" destOrd="0" presId="urn:microsoft.com/office/officeart/2005/8/layout/hierarchy1"/>
    <dgm:cxn modelId="{29FFD077-F896-43BD-A7F3-65BB01DDA780}" type="presParOf" srcId="{EA67B1AF-86D1-4E93-A12C-C21B1C8ADA2C}" destId="{E4D71C1D-1626-434E-A4E2-30D54E9BF7F6}" srcOrd="1" destOrd="0" presId="urn:microsoft.com/office/officeart/2005/8/layout/hierarchy1"/>
    <dgm:cxn modelId="{8E8ABBDA-62B3-441F-9CA0-7CC5C2E77254}" type="presParOf" srcId="{E4D71C1D-1626-434E-A4E2-30D54E9BF7F6}" destId="{C167CDDD-498F-427F-BB29-86D8944F4AE0}" srcOrd="0" destOrd="0" presId="urn:microsoft.com/office/officeart/2005/8/layout/hierarchy1"/>
    <dgm:cxn modelId="{3DE784AA-06DD-4234-946C-154C544E868A}" type="presParOf" srcId="{C167CDDD-498F-427F-BB29-86D8944F4AE0}" destId="{51A4C063-741D-4643-A509-886ACE50F5A4}" srcOrd="0" destOrd="0" presId="urn:microsoft.com/office/officeart/2005/8/layout/hierarchy1"/>
    <dgm:cxn modelId="{326DDCB1-CCE7-449A-B633-A74AB51A0CBF}" type="presParOf" srcId="{C167CDDD-498F-427F-BB29-86D8944F4AE0}" destId="{5B4E7A7E-B07E-49DC-B2B5-6073AF80C88A}" srcOrd="1" destOrd="0" presId="urn:microsoft.com/office/officeart/2005/8/layout/hierarchy1"/>
    <dgm:cxn modelId="{A453113F-1BA9-448A-B8DE-C90D1D9A340F}" type="presParOf" srcId="{E4D71C1D-1626-434E-A4E2-30D54E9BF7F6}" destId="{2639D777-A198-47EA-8BE2-F72D38F863D0}" srcOrd="1" destOrd="0" presId="urn:microsoft.com/office/officeart/2005/8/layout/hierarchy1"/>
    <dgm:cxn modelId="{2BA948DA-DA5E-4DBC-821D-9D12A5BE48FA}" type="presParOf" srcId="{EA67B1AF-86D1-4E93-A12C-C21B1C8ADA2C}" destId="{327A8464-EB66-40DD-A7CB-68AF7736C262}" srcOrd="2" destOrd="0" presId="urn:microsoft.com/office/officeart/2005/8/layout/hierarchy1"/>
    <dgm:cxn modelId="{AB8AE518-76FB-4E54-A87A-09D1AB3C4A3C}" type="presParOf" srcId="{EA67B1AF-86D1-4E93-A12C-C21B1C8ADA2C}" destId="{408F8430-2BE1-4680-A198-A92C589BA39B}" srcOrd="3" destOrd="0" presId="urn:microsoft.com/office/officeart/2005/8/layout/hierarchy1"/>
    <dgm:cxn modelId="{8D9F55D4-D99D-4060-82EE-56F197B5D2CC}" type="presParOf" srcId="{408F8430-2BE1-4680-A198-A92C589BA39B}" destId="{20B28A74-01DA-40D9-B41E-970221ABE4CD}" srcOrd="0" destOrd="0" presId="urn:microsoft.com/office/officeart/2005/8/layout/hierarchy1"/>
    <dgm:cxn modelId="{D6AF26A8-DC21-4023-969A-701EE44C30D8}" type="presParOf" srcId="{20B28A74-01DA-40D9-B41E-970221ABE4CD}" destId="{AB1D5815-A734-4438-89AD-C8072AB1CB2E}" srcOrd="0" destOrd="0" presId="urn:microsoft.com/office/officeart/2005/8/layout/hierarchy1"/>
    <dgm:cxn modelId="{C1B9632C-D0DB-4C87-8132-67CB877CA75F}" type="presParOf" srcId="{20B28A74-01DA-40D9-B41E-970221ABE4CD}" destId="{7B3FCDCB-7E2E-436D-B7B9-96DA7E5BE602}" srcOrd="1" destOrd="0" presId="urn:microsoft.com/office/officeart/2005/8/layout/hierarchy1"/>
    <dgm:cxn modelId="{569845AE-BA8F-41DB-BFC5-2A02E52B2A7F}" type="presParOf" srcId="{408F8430-2BE1-4680-A198-A92C589BA39B}" destId="{35F013D2-F9B0-49EA-9F6F-7A612C036E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904ED4-AAD4-425B-9152-E0C5C6A39948}" type="doc">
      <dgm:prSet loTypeId="urn:microsoft.com/office/officeart/2005/8/layout/radial5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B81364-35B5-415C-A23D-E21EF99B6249}">
      <dgm:prSet phldrT="[Текст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ЦЕЛИ </a:t>
          </a:r>
        </a:p>
        <a:p>
          <a:r>
            <a:rPr lang="ru-RU" dirty="0" smtClean="0">
              <a:solidFill>
                <a:schemeClr val="tx1"/>
              </a:solidFill>
            </a:rPr>
            <a:t>Школьного </a:t>
          </a:r>
          <a:r>
            <a:rPr lang="ru-RU" dirty="0" err="1" smtClean="0">
              <a:solidFill>
                <a:schemeClr val="tx1"/>
              </a:solidFill>
            </a:rPr>
            <a:t>ППк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ru-RU" dirty="0">
            <a:solidFill>
              <a:schemeClr val="tx1"/>
            </a:solidFill>
          </a:endParaRPr>
        </a:p>
      </dgm:t>
    </dgm:pt>
    <dgm:pt modelId="{6B41447A-7A07-4C21-A307-FA076B955757}" type="parTrans" cxnId="{EDBFD47B-D69D-4117-B468-D1C4FB206955}">
      <dgm:prSet/>
      <dgm:spPr/>
      <dgm:t>
        <a:bodyPr/>
        <a:lstStyle/>
        <a:p>
          <a:endParaRPr lang="ru-RU"/>
        </a:p>
      </dgm:t>
    </dgm:pt>
    <dgm:pt modelId="{BFE36FA9-BB07-4850-9540-57BF10A84575}" type="sibTrans" cxnId="{EDBFD47B-D69D-4117-B468-D1C4FB206955}">
      <dgm:prSet/>
      <dgm:spPr/>
      <dgm:t>
        <a:bodyPr/>
        <a:lstStyle/>
        <a:p>
          <a:endParaRPr lang="ru-RU"/>
        </a:p>
      </dgm:t>
    </dgm:pt>
    <dgm:pt modelId="{D9D19686-A42A-423D-98C5-79CBE6B0997D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Своевременное выявление детей, нуждающихся в создании СОУ</a:t>
          </a:r>
          <a:endParaRPr lang="ru-RU" sz="1600" dirty="0">
            <a:solidFill>
              <a:schemeClr val="tx1"/>
            </a:solidFill>
          </a:endParaRPr>
        </a:p>
      </dgm:t>
    </dgm:pt>
    <dgm:pt modelId="{5AD7F6E1-68B9-4425-AF26-109A877799F7}" type="parTrans" cxnId="{B4EB8C3E-6D27-4C29-8823-F0AD8EB065C2}">
      <dgm:prSet/>
      <dgm:spPr/>
      <dgm:t>
        <a:bodyPr/>
        <a:lstStyle/>
        <a:p>
          <a:endParaRPr lang="ru-RU"/>
        </a:p>
      </dgm:t>
    </dgm:pt>
    <dgm:pt modelId="{18A3A805-7572-4DC6-8287-460856671F92}" type="sibTrans" cxnId="{B4EB8C3E-6D27-4C29-8823-F0AD8EB065C2}">
      <dgm:prSet/>
      <dgm:spPr/>
      <dgm:t>
        <a:bodyPr/>
        <a:lstStyle/>
        <a:p>
          <a:endParaRPr lang="ru-RU"/>
        </a:p>
      </dgm:t>
    </dgm:pt>
    <dgm:pt modelId="{15110CAF-D09F-4E60-ACCC-343111CE443A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Создания специальных образовательных условий в соответствии с заключением ТПМПК</a:t>
          </a:r>
          <a:endParaRPr lang="ru-RU" sz="1600" dirty="0">
            <a:solidFill>
              <a:schemeClr val="tx1"/>
            </a:solidFill>
          </a:endParaRPr>
        </a:p>
      </dgm:t>
    </dgm:pt>
    <dgm:pt modelId="{3667E5C6-C10F-4D4D-A531-8632E8E592E0}" type="parTrans" cxnId="{A4F0E71F-F412-4DA2-BDB5-E6960092E0C2}">
      <dgm:prSet/>
      <dgm:spPr/>
      <dgm:t>
        <a:bodyPr/>
        <a:lstStyle/>
        <a:p>
          <a:endParaRPr lang="ru-RU"/>
        </a:p>
      </dgm:t>
    </dgm:pt>
    <dgm:pt modelId="{01C12981-3433-4D10-B991-0212A3EEABF3}" type="sibTrans" cxnId="{A4F0E71F-F412-4DA2-BDB5-E6960092E0C2}">
      <dgm:prSet/>
      <dgm:spPr/>
      <dgm:t>
        <a:bodyPr/>
        <a:lstStyle/>
        <a:p>
          <a:endParaRPr lang="ru-RU"/>
        </a:p>
      </dgm:t>
    </dgm:pt>
    <dgm:pt modelId="{B620339D-0C86-43A1-B8F1-1A490EBA2B5C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Разработка и реализация  индивидуальной программы психолого-педагогического сопровождения АОП/АООП</a:t>
          </a:r>
          <a:endParaRPr lang="ru-RU" sz="1600" dirty="0">
            <a:solidFill>
              <a:schemeClr val="tx1"/>
            </a:solidFill>
          </a:endParaRPr>
        </a:p>
      </dgm:t>
    </dgm:pt>
    <dgm:pt modelId="{A297E556-7DB7-4F8D-AF74-FD2F000DFAB4}" type="parTrans" cxnId="{D03E0C7A-D1B0-4C93-9115-502DDA5630EE}">
      <dgm:prSet/>
      <dgm:spPr/>
      <dgm:t>
        <a:bodyPr/>
        <a:lstStyle/>
        <a:p>
          <a:endParaRPr lang="ru-RU"/>
        </a:p>
      </dgm:t>
    </dgm:pt>
    <dgm:pt modelId="{EA972B0A-134E-43DE-85E1-7A936E692EAD}" type="sibTrans" cxnId="{D03E0C7A-D1B0-4C93-9115-502DDA5630EE}">
      <dgm:prSet/>
      <dgm:spPr/>
      <dgm:t>
        <a:bodyPr/>
        <a:lstStyle/>
        <a:p>
          <a:endParaRPr lang="ru-RU"/>
        </a:p>
      </dgm:t>
    </dgm:pt>
    <dgm:pt modelId="{E9312CF8-B1DF-4A12-8897-CAB86DBFC2EF}" type="pres">
      <dgm:prSet presAssocID="{5E904ED4-AAD4-425B-9152-E0C5C6A3994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2E1B50-B164-4440-B830-B75E6EF6BCB5}" type="pres">
      <dgm:prSet presAssocID="{3AB81364-35B5-415C-A23D-E21EF99B6249}" presName="centerShape" presStyleLbl="node0" presStyleIdx="0" presStyleCnt="1" custScaleX="123300" custScaleY="107173" custLinFactNeighborX="-309" custLinFactNeighborY="-2379"/>
      <dgm:spPr/>
      <dgm:t>
        <a:bodyPr/>
        <a:lstStyle/>
        <a:p>
          <a:endParaRPr lang="ru-RU"/>
        </a:p>
      </dgm:t>
    </dgm:pt>
    <dgm:pt modelId="{964EAD2D-97F3-444B-A47D-A806A7E7A8B8}" type="pres">
      <dgm:prSet presAssocID="{5AD7F6E1-68B9-4425-AF26-109A877799F7}" presName="parTrans" presStyleLbl="sibTrans2D1" presStyleIdx="0" presStyleCnt="3"/>
      <dgm:spPr/>
      <dgm:t>
        <a:bodyPr/>
        <a:lstStyle/>
        <a:p>
          <a:endParaRPr lang="ru-RU"/>
        </a:p>
      </dgm:t>
    </dgm:pt>
    <dgm:pt modelId="{A55293B2-6DE9-40E9-A309-C0CF5F5102B3}" type="pres">
      <dgm:prSet presAssocID="{5AD7F6E1-68B9-4425-AF26-109A877799F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E074970-22EB-4E6F-8F04-61A70050526F}" type="pres">
      <dgm:prSet presAssocID="{D9D19686-A42A-423D-98C5-79CBE6B0997D}" presName="node" presStyleLbl="node1" presStyleIdx="0" presStyleCnt="3" custScaleX="176373" custScaleY="99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1F693-A157-4B26-B416-A7274F430A38}" type="pres">
      <dgm:prSet presAssocID="{A297E556-7DB7-4F8D-AF74-FD2F000DFAB4}" presName="parTrans" presStyleLbl="sibTrans2D1" presStyleIdx="1" presStyleCnt="3"/>
      <dgm:spPr/>
      <dgm:t>
        <a:bodyPr/>
        <a:lstStyle/>
        <a:p>
          <a:endParaRPr lang="ru-RU"/>
        </a:p>
      </dgm:t>
    </dgm:pt>
    <dgm:pt modelId="{1B7671B3-1B50-46E3-BBA3-A0A360A7F29A}" type="pres">
      <dgm:prSet presAssocID="{A297E556-7DB7-4F8D-AF74-FD2F000DFAB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F2916C0-D6FF-4D1D-BCC9-6EE8A9F88D67}" type="pres">
      <dgm:prSet presAssocID="{B620339D-0C86-43A1-B8F1-1A490EBA2B5C}" presName="node" presStyleLbl="node1" presStyleIdx="1" presStyleCnt="3" custScaleX="173479" custScaleY="93216" custRadScaleRad="109592" custRadScaleInc="-4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2F9B2-48B3-4B34-99E2-93964EF0C687}" type="pres">
      <dgm:prSet presAssocID="{3667E5C6-C10F-4D4D-A531-8632E8E592E0}" presName="parTrans" presStyleLbl="sibTrans2D1" presStyleIdx="2" presStyleCnt="3"/>
      <dgm:spPr/>
      <dgm:t>
        <a:bodyPr/>
        <a:lstStyle/>
        <a:p>
          <a:endParaRPr lang="ru-RU"/>
        </a:p>
      </dgm:t>
    </dgm:pt>
    <dgm:pt modelId="{FEB77EC1-F8DF-47C9-8E6C-467F7D5E4651}" type="pres">
      <dgm:prSet presAssocID="{3667E5C6-C10F-4D4D-A531-8632E8E592E0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1A36251-A85F-4C10-B21E-D3F551E212D1}" type="pres">
      <dgm:prSet presAssocID="{15110CAF-D09F-4E60-ACCC-343111CE443A}" presName="node" presStyleLbl="node1" presStyleIdx="2" presStyleCnt="3" custScaleX="184089" custScaleY="93216" custRadScaleRad="106580" custRadScaleInc="2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728D89-8B7B-4CAC-B5DE-D6AE9D379D8E}" type="presOf" srcId="{5E904ED4-AAD4-425B-9152-E0C5C6A39948}" destId="{E9312CF8-B1DF-4A12-8897-CAB86DBFC2EF}" srcOrd="0" destOrd="0" presId="urn:microsoft.com/office/officeart/2005/8/layout/radial5"/>
    <dgm:cxn modelId="{8A975114-D95F-43DC-B3AF-7C9BAB73963F}" type="presOf" srcId="{A297E556-7DB7-4F8D-AF74-FD2F000DFAB4}" destId="{1B7671B3-1B50-46E3-BBA3-A0A360A7F29A}" srcOrd="1" destOrd="0" presId="urn:microsoft.com/office/officeart/2005/8/layout/radial5"/>
    <dgm:cxn modelId="{B7C54D91-7E3B-4DD6-BB07-E6D422376A1C}" type="presOf" srcId="{D9D19686-A42A-423D-98C5-79CBE6B0997D}" destId="{3E074970-22EB-4E6F-8F04-61A70050526F}" srcOrd="0" destOrd="0" presId="urn:microsoft.com/office/officeart/2005/8/layout/radial5"/>
    <dgm:cxn modelId="{B4EB8C3E-6D27-4C29-8823-F0AD8EB065C2}" srcId="{3AB81364-35B5-415C-A23D-E21EF99B6249}" destId="{D9D19686-A42A-423D-98C5-79CBE6B0997D}" srcOrd="0" destOrd="0" parTransId="{5AD7F6E1-68B9-4425-AF26-109A877799F7}" sibTransId="{18A3A805-7572-4DC6-8287-460856671F92}"/>
    <dgm:cxn modelId="{3FA5F32B-F1AF-476B-86DC-9AB0A6E8E4D1}" type="presOf" srcId="{3667E5C6-C10F-4D4D-A531-8632E8E592E0}" destId="{5672F9B2-48B3-4B34-99E2-93964EF0C687}" srcOrd="0" destOrd="0" presId="urn:microsoft.com/office/officeart/2005/8/layout/radial5"/>
    <dgm:cxn modelId="{E969B106-5B99-4FED-86B8-6CF6EA37D563}" type="presOf" srcId="{15110CAF-D09F-4E60-ACCC-343111CE443A}" destId="{61A36251-A85F-4C10-B21E-D3F551E212D1}" srcOrd="0" destOrd="0" presId="urn:microsoft.com/office/officeart/2005/8/layout/radial5"/>
    <dgm:cxn modelId="{D03E0C7A-D1B0-4C93-9115-502DDA5630EE}" srcId="{3AB81364-35B5-415C-A23D-E21EF99B6249}" destId="{B620339D-0C86-43A1-B8F1-1A490EBA2B5C}" srcOrd="1" destOrd="0" parTransId="{A297E556-7DB7-4F8D-AF74-FD2F000DFAB4}" sibTransId="{EA972B0A-134E-43DE-85E1-7A936E692EAD}"/>
    <dgm:cxn modelId="{B7ADD33A-5FE3-4B33-ACAD-16CEE22C4DFB}" type="presOf" srcId="{A297E556-7DB7-4F8D-AF74-FD2F000DFAB4}" destId="{35C1F693-A157-4B26-B416-A7274F430A38}" srcOrd="0" destOrd="0" presId="urn:microsoft.com/office/officeart/2005/8/layout/radial5"/>
    <dgm:cxn modelId="{9F56B7CA-CD60-45F0-B1E0-CDE27A34C9A9}" type="presOf" srcId="{5AD7F6E1-68B9-4425-AF26-109A877799F7}" destId="{964EAD2D-97F3-444B-A47D-A806A7E7A8B8}" srcOrd="0" destOrd="0" presId="urn:microsoft.com/office/officeart/2005/8/layout/radial5"/>
    <dgm:cxn modelId="{8051AF2F-4527-410E-8384-062DF2688D01}" type="presOf" srcId="{5AD7F6E1-68B9-4425-AF26-109A877799F7}" destId="{A55293B2-6DE9-40E9-A309-C0CF5F5102B3}" srcOrd="1" destOrd="0" presId="urn:microsoft.com/office/officeart/2005/8/layout/radial5"/>
    <dgm:cxn modelId="{EDBFD47B-D69D-4117-B468-D1C4FB206955}" srcId="{5E904ED4-AAD4-425B-9152-E0C5C6A39948}" destId="{3AB81364-35B5-415C-A23D-E21EF99B6249}" srcOrd="0" destOrd="0" parTransId="{6B41447A-7A07-4C21-A307-FA076B955757}" sibTransId="{BFE36FA9-BB07-4850-9540-57BF10A84575}"/>
    <dgm:cxn modelId="{68A722B1-5143-4DC2-9461-B7F6CDAB9E96}" type="presOf" srcId="{3667E5C6-C10F-4D4D-A531-8632E8E592E0}" destId="{FEB77EC1-F8DF-47C9-8E6C-467F7D5E4651}" srcOrd="1" destOrd="0" presId="urn:microsoft.com/office/officeart/2005/8/layout/radial5"/>
    <dgm:cxn modelId="{866F4EAC-4664-49C6-B5F0-3F9FF235300F}" type="presOf" srcId="{B620339D-0C86-43A1-B8F1-1A490EBA2B5C}" destId="{FF2916C0-D6FF-4D1D-BCC9-6EE8A9F88D67}" srcOrd="0" destOrd="0" presId="urn:microsoft.com/office/officeart/2005/8/layout/radial5"/>
    <dgm:cxn modelId="{A4F0E71F-F412-4DA2-BDB5-E6960092E0C2}" srcId="{3AB81364-35B5-415C-A23D-E21EF99B6249}" destId="{15110CAF-D09F-4E60-ACCC-343111CE443A}" srcOrd="2" destOrd="0" parTransId="{3667E5C6-C10F-4D4D-A531-8632E8E592E0}" sibTransId="{01C12981-3433-4D10-B991-0212A3EEABF3}"/>
    <dgm:cxn modelId="{416A2220-CC91-40BD-93D3-EF780AA7477D}" type="presOf" srcId="{3AB81364-35B5-415C-A23D-E21EF99B6249}" destId="{D52E1B50-B164-4440-B830-B75E6EF6BCB5}" srcOrd="0" destOrd="0" presId="urn:microsoft.com/office/officeart/2005/8/layout/radial5"/>
    <dgm:cxn modelId="{32011B90-1BED-488F-BC7C-31C88FEA81D4}" type="presParOf" srcId="{E9312CF8-B1DF-4A12-8897-CAB86DBFC2EF}" destId="{D52E1B50-B164-4440-B830-B75E6EF6BCB5}" srcOrd="0" destOrd="0" presId="urn:microsoft.com/office/officeart/2005/8/layout/radial5"/>
    <dgm:cxn modelId="{B0F15F73-B82C-4300-8D6E-667970239311}" type="presParOf" srcId="{E9312CF8-B1DF-4A12-8897-CAB86DBFC2EF}" destId="{964EAD2D-97F3-444B-A47D-A806A7E7A8B8}" srcOrd="1" destOrd="0" presId="urn:microsoft.com/office/officeart/2005/8/layout/radial5"/>
    <dgm:cxn modelId="{298DFEFC-E6EF-4482-A868-B5652A61C94C}" type="presParOf" srcId="{964EAD2D-97F3-444B-A47D-A806A7E7A8B8}" destId="{A55293B2-6DE9-40E9-A309-C0CF5F5102B3}" srcOrd="0" destOrd="0" presId="urn:microsoft.com/office/officeart/2005/8/layout/radial5"/>
    <dgm:cxn modelId="{B8D43B64-57A6-4E68-AC38-5AB73906D28C}" type="presParOf" srcId="{E9312CF8-B1DF-4A12-8897-CAB86DBFC2EF}" destId="{3E074970-22EB-4E6F-8F04-61A70050526F}" srcOrd="2" destOrd="0" presId="urn:microsoft.com/office/officeart/2005/8/layout/radial5"/>
    <dgm:cxn modelId="{21E26D36-26A2-42B7-922F-C008DE6333D1}" type="presParOf" srcId="{E9312CF8-B1DF-4A12-8897-CAB86DBFC2EF}" destId="{35C1F693-A157-4B26-B416-A7274F430A38}" srcOrd="3" destOrd="0" presId="urn:microsoft.com/office/officeart/2005/8/layout/radial5"/>
    <dgm:cxn modelId="{818B0F11-1879-4146-9E51-8D3D796206DD}" type="presParOf" srcId="{35C1F693-A157-4B26-B416-A7274F430A38}" destId="{1B7671B3-1B50-46E3-BBA3-A0A360A7F29A}" srcOrd="0" destOrd="0" presId="urn:microsoft.com/office/officeart/2005/8/layout/radial5"/>
    <dgm:cxn modelId="{FBDA9434-4754-4367-A97A-F22AB39A4E6C}" type="presParOf" srcId="{E9312CF8-B1DF-4A12-8897-CAB86DBFC2EF}" destId="{FF2916C0-D6FF-4D1D-BCC9-6EE8A9F88D67}" srcOrd="4" destOrd="0" presId="urn:microsoft.com/office/officeart/2005/8/layout/radial5"/>
    <dgm:cxn modelId="{A8027995-C9BD-4AD3-A977-D85D1F83A774}" type="presParOf" srcId="{E9312CF8-B1DF-4A12-8897-CAB86DBFC2EF}" destId="{5672F9B2-48B3-4B34-99E2-93964EF0C687}" srcOrd="5" destOrd="0" presId="urn:microsoft.com/office/officeart/2005/8/layout/radial5"/>
    <dgm:cxn modelId="{BFA5AD74-BD31-4FEF-BD20-37249B525DFF}" type="presParOf" srcId="{5672F9B2-48B3-4B34-99E2-93964EF0C687}" destId="{FEB77EC1-F8DF-47C9-8E6C-467F7D5E4651}" srcOrd="0" destOrd="0" presId="urn:microsoft.com/office/officeart/2005/8/layout/radial5"/>
    <dgm:cxn modelId="{29B75A4D-B7A1-44DF-91B3-436D7A4815D0}" type="presParOf" srcId="{E9312CF8-B1DF-4A12-8897-CAB86DBFC2EF}" destId="{61A36251-A85F-4C10-B21E-D3F551E212D1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904ED4-AAD4-425B-9152-E0C5C6A39948}" type="doc">
      <dgm:prSet loTypeId="urn:microsoft.com/office/officeart/2005/8/layout/pyramid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B81364-35B5-415C-A23D-E21EF99B6249}">
      <dgm:prSet phldrT="[Текст]" custT="1"/>
      <dgm:spPr/>
      <dgm:t>
        <a:bodyPr/>
        <a:lstStyle/>
        <a:p>
          <a:pPr algn="ctr"/>
          <a:r>
            <a:rPr lang="ru-RU" sz="2000" b="1" dirty="0" smtClean="0"/>
            <a:t>ФУНКЦИИ </a:t>
          </a:r>
        </a:p>
        <a:p>
          <a:pPr algn="ctr"/>
          <a:r>
            <a:rPr lang="ru-RU" sz="2000" b="1" dirty="0" smtClean="0"/>
            <a:t>Школьного </a:t>
          </a:r>
          <a:r>
            <a:rPr lang="ru-RU" sz="2000" b="1" dirty="0" err="1" smtClean="0"/>
            <a:t>ППк</a:t>
          </a:r>
          <a:r>
            <a:rPr lang="ru-RU" sz="2000" b="1" dirty="0" smtClean="0"/>
            <a:t> </a:t>
          </a:r>
        </a:p>
        <a:p>
          <a:pPr algn="ctr"/>
          <a:endParaRPr lang="ru-RU" sz="1300" dirty="0"/>
        </a:p>
      </dgm:t>
    </dgm:pt>
    <dgm:pt modelId="{6B41447A-7A07-4C21-A307-FA076B955757}" type="parTrans" cxnId="{EDBFD47B-D69D-4117-B468-D1C4FB206955}">
      <dgm:prSet/>
      <dgm:spPr/>
      <dgm:t>
        <a:bodyPr/>
        <a:lstStyle/>
        <a:p>
          <a:endParaRPr lang="ru-RU"/>
        </a:p>
      </dgm:t>
    </dgm:pt>
    <dgm:pt modelId="{BFE36FA9-BB07-4850-9540-57BF10A84575}" type="sibTrans" cxnId="{EDBFD47B-D69D-4117-B468-D1C4FB206955}">
      <dgm:prSet/>
      <dgm:spPr/>
      <dgm:t>
        <a:bodyPr/>
        <a:lstStyle/>
        <a:p>
          <a:endParaRPr lang="ru-RU"/>
        </a:p>
      </dgm:t>
    </dgm:pt>
    <dgm:pt modelId="{6E0F1646-4CB4-40EA-9CC9-E0B656BDA584}" type="pres">
      <dgm:prSet presAssocID="{5E904ED4-AAD4-425B-9152-E0C5C6A39948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2BC9CC-248C-4C0B-A56A-9A0B92536AEF}" type="pres">
      <dgm:prSet presAssocID="{5E904ED4-AAD4-425B-9152-E0C5C6A39948}" presName="triangle1" presStyleLbl="node1" presStyleIdx="0" presStyleCnt="1" custScaleX="57079" custScaleY="53087" custLinFactNeighborX="-42602" custLinFactNeighborY="22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BFD47B-D69D-4117-B468-D1C4FB206955}" srcId="{5E904ED4-AAD4-425B-9152-E0C5C6A39948}" destId="{3AB81364-35B5-415C-A23D-E21EF99B6249}" srcOrd="0" destOrd="0" parTransId="{6B41447A-7A07-4C21-A307-FA076B955757}" sibTransId="{BFE36FA9-BB07-4850-9540-57BF10A84575}"/>
    <dgm:cxn modelId="{182DA489-CCC1-41E0-BAB7-CB6B3E2436BD}" type="presOf" srcId="{3AB81364-35B5-415C-A23D-E21EF99B6249}" destId="{0B2BC9CC-248C-4C0B-A56A-9A0B92536AEF}" srcOrd="0" destOrd="0" presId="urn:microsoft.com/office/officeart/2005/8/layout/pyramid4"/>
    <dgm:cxn modelId="{6BD92D43-2220-4671-A3AA-F4DD547224F1}" type="presOf" srcId="{5E904ED4-AAD4-425B-9152-E0C5C6A39948}" destId="{6E0F1646-4CB4-40EA-9CC9-E0B656BDA584}" srcOrd="0" destOrd="0" presId="urn:microsoft.com/office/officeart/2005/8/layout/pyramid4"/>
    <dgm:cxn modelId="{4730FBB4-DB1F-48DD-AD51-1053B729DE19}" type="presParOf" srcId="{6E0F1646-4CB4-40EA-9CC9-E0B656BDA584}" destId="{0B2BC9CC-248C-4C0B-A56A-9A0B92536AEF}" srcOrd="0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4DFDA3-B6F2-45EC-9C89-2CB6521BB06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DDB564-67B2-4B83-87D9-817B995CE837}">
      <dgm:prSet phldrT="[Текст]" custT="1"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r>
            <a:rPr lang="ru-RU" sz="2000" b="1" dirty="0" smtClean="0"/>
            <a:t>СОСТАВ школьного </a:t>
          </a:r>
          <a:r>
            <a:rPr lang="ru-RU" sz="2000" b="1" dirty="0" err="1" smtClean="0"/>
            <a:t>ППк</a:t>
          </a:r>
          <a:endParaRPr lang="ru-RU" sz="2000" b="1" dirty="0"/>
        </a:p>
      </dgm:t>
    </dgm:pt>
    <dgm:pt modelId="{410238DF-7BB9-4985-BA58-D3613041249D}" type="parTrans" cxnId="{27D8419D-0CB0-42DD-B6B7-0A3C9C53192F}">
      <dgm:prSet/>
      <dgm:spPr/>
      <dgm:t>
        <a:bodyPr/>
        <a:lstStyle/>
        <a:p>
          <a:endParaRPr lang="ru-RU"/>
        </a:p>
      </dgm:t>
    </dgm:pt>
    <dgm:pt modelId="{DE3E04E7-D217-4A50-A984-9A3061BAB935}" type="sibTrans" cxnId="{27D8419D-0CB0-42DD-B6B7-0A3C9C53192F}">
      <dgm:prSet/>
      <dgm:spPr/>
      <dgm:t>
        <a:bodyPr/>
        <a:lstStyle/>
        <a:p>
          <a:endParaRPr lang="ru-RU"/>
        </a:p>
      </dgm:t>
    </dgm:pt>
    <dgm:pt modelId="{2FFE3FA2-D08C-4E4C-977B-C5378AED7D7E}">
      <dgm:prSet phldrT="[Текст]" custT="1"/>
      <dgm:spPr/>
      <dgm:t>
        <a:bodyPr/>
        <a:lstStyle/>
        <a:p>
          <a:r>
            <a:rPr lang="ru-RU" sz="2000" b="1" dirty="0" smtClean="0">
              <a:effectLst/>
              <a:latin typeface="Times New Roman"/>
              <a:ea typeface="Times New Roman"/>
            </a:rPr>
            <a:t>Педагог-психолог</a:t>
          </a:r>
          <a:endParaRPr lang="ru-RU" sz="2000" b="1" dirty="0"/>
        </a:p>
      </dgm:t>
    </dgm:pt>
    <dgm:pt modelId="{30AB58D0-507D-4263-A0C2-98A1D4E68735}" type="parTrans" cxnId="{52FEEE0E-B688-4D0A-94A7-D5D1C9000560}">
      <dgm:prSet/>
      <dgm:spPr/>
      <dgm:t>
        <a:bodyPr/>
        <a:lstStyle/>
        <a:p>
          <a:endParaRPr lang="ru-RU"/>
        </a:p>
      </dgm:t>
    </dgm:pt>
    <dgm:pt modelId="{EE033EE2-7958-4A27-AFCB-768E43AE0CBC}" type="sibTrans" cxnId="{52FEEE0E-B688-4D0A-94A7-D5D1C9000560}">
      <dgm:prSet/>
      <dgm:spPr/>
      <dgm:t>
        <a:bodyPr/>
        <a:lstStyle/>
        <a:p>
          <a:endParaRPr lang="ru-RU"/>
        </a:p>
      </dgm:t>
    </dgm:pt>
    <dgm:pt modelId="{3FF2B55D-BED6-4E26-AFD4-8FF5B2A53672}">
      <dgm:prSet phldrT="[Текст]" custT="1"/>
      <dgm:spPr/>
      <dgm:t>
        <a:bodyPr/>
        <a:lstStyle/>
        <a:p>
          <a:r>
            <a:rPr lang="ru-RU" sz="2000" b="0" smtClean="0">
              <a:latin typeface="+mj-lt"/>
            </a:rPr>
            <a:t>Секретарь</a:t>
          </a:r>
          <a:endParaRPr lang="ru-RU" sz="2000" b="1" i="0" dirty="0">
            <a:latin typeface="+mj-lt"/>
          </a:endParaRPr>
        </a:p>
      </dgm:t>
    </dgm:pt>
    <dgm:pt modelId="{A98F9309-3113-4CB6-8D2A-07C606D00225}" type="parTrans" cxnId="{45E99521-03DB-4BA6-AF22-925625B7339A}">
      <dgm:prSet/>
      <dgm:spPr/>
      <dgm:t>
        <a:bodyPr/>
        <a:lstStyle/>
        <a:p>
          <a:endParaRPr lang="ru-RU"/>
        </a:p>
      </dgm:t>
    </dgm:pt>
    <dgm:pt modelId="{A1D4337A-09C4-445E-B400-82B4BA6BB793}" type="sibTrans" cxnId="{45E99521-03DB-4BA6-AF22-925625B7339A}">
      <dgm:prSet/>
      <dgm:spPr/>
      <dgm:t>
        <a:bodyPr/>
        <a:lstStyle/>
        <a:p>
          <a:endParaRPr lang="ru-RU"/>
        </a:p>
      </dgm:t>
    </dgm:pt>
    <dgm:pt modelId="{2CBF961B-3330-442C-8BFD-57E769EA5228}">
      <dgm:prSet phldrT="[Текст]" custT="1"/>
      <dgm:spPr/>
      <dgm:t>
        <a:bodyPr/>
        <a:lstStyle/>
        <a:p>
          <a:r>
            <a:rPr lang="ru-RU" sz="2000" b="1" dirty="0" smtClean="0">
              <a:effectLst/>
              <a:latin typeface="Times New Roman"/>
              <a:ea typeface="Times New Roman"/>
            </a:rPr>
            <a:t>Учитель-логопед</a:t>
          </a:r>
          <a:endParaRPr lang="ru-RU" sz="2000" b="1" dirty="0"/>
        </a:p>
      </dgm:t>
    </dgm:pt>
    <dgm:pt modelId="{2C5BDBA0-7721-482F-BE02-CB6938056B0B}" type="parTrans" cxnId="{7698CBCE-99EC-442F-B78B-88526FAD6E7A}">
      <dgm:prSet/>
      <dgm:spPr/>
      <dgm:t>
        <a:bodyPr/>
        <a:lstStyle/>
        <a:p>
          <a:endParaRPr lang="ru-RU"/>
        </a:p>
      </dgm:t>
    </dgm:pt>
    <dgm:pt modelId="{269E5C81-194E-4C85-8D86-7D9BAA441979}" type="sibTrans" cxnId="{7698CBCE-99EC-442F-B78B-88526FAD6E7A}">
      <dgm:prSet/>
      <dgm:spPr/>
      <dgm:t>
        <a:bodyPr/>
        <a:lstStyle/>
        <a:p>
          <a:endParaRPr lang="ru-RU"/>
        </a:p>
      </dgm:t>
    </dgm:pt>
    <dgm:pt modelId="{62BD2844-48BD-4AB4-8341-4A84CF14AD71}">
      <dgm:prSet custT="1"/>
      <dgm:spPr/>
      <dgm:t>
        <a:bodyPr/>
        <a:lstStyle/>
        <a:p>
          <a:r>
            <a:rPr lang="ru-RU" sz="2000" b="1" dirty="0" smtClean="0"/>
            <a:t>Социальный</a:t>
          </a:r>
          <a:r>
            <a:rPr lang="ru-RU" sz="2000" b="1" baseline="0" dirty="0" smtClean="0"/>
            <a:t> педагог</a:t>
          </a:r>
          <a:endParaRPr lang="ru-RU" sz="2000" b="1" dirty="0"/>
        </a:p>
      </dgm:t>
    </dgm:pt>
    <dgm:pt modelId="{71912851-E1F9-4D36-B0C4-BA286011586C}" type="parTrans" cxnId="{FC758BC0-42D3-48EB-B4EB-F59B6E796F17}">
      <dgm:prSet/>
      <dgm:spPr/>
      <dgm:t>
        <a:bodyPr/>
        <a:lstStyle/>
        <a:p>
          <a:endParaRPr lang="ru-RU"/>
        </a:p>
      </dgm:t>
    </dgm:pt>
    <dgm:pt modelId="{12AFA313-C606-4EEB-B66A-C25C1642DE7B}" type="sibTrans" cxnId="{FC758BC0-42D3-48EB-B4EB-F59B6E796F17}">
      <dgm:prSet/>
      <dgm:spPr/>
      <dgm:t>
        <a:bodyPr/>
        <a:lstStyle/>
        <a:p>
          <a:endParaRPr lang="ru-RU"/>
        </a:p>
      </dgm:t>
    </dgm:pt>
    <dgm:pt modelId="{BFA5F353-25B8-400F-BBF4-40291E63E44F}">
      <dgm:prSet custT="1"/>
      <dgm:spPr/>
      <dgm:t>
        <a:bodyPr/>
        <a:lstStyle/>
        <a:p>
          <a:r>
            <a:rPr lang="ru-RU" sz="2000" dirty="0" smtClean="0">
              <a:effectLst/>
              <a:latin typeface="Times New Roman"/>
              <a:ea typeface="Times New Roman"/>
            </a:rPr>
            <a:t> У</a:t>
          </a:r>
          <a:r>
            <a:rPr lang="ru-RU" sz="2000" b="1" dirty="0" smtClean="0">
              <a:effectLst/>
              <a:latin typeface="Times New Roman"/>
              <a:ea typeface="Times New Roman"/>
            </a:rPr>
            <a:t>читель-дефектолог</a:t>
          </a:r>
          <a:r>
            <a:rPr lang="ru-RU" sz="2000" dirty="0" smtClean="0">
              <a:effectLst/>
              <a:latin typeface="Times New Roman"/>
              <a:ea typeface="Times New Roman"/>
            </a:rPr>
            <a:t> </a:t>
          </a:r>
          <a:endParaRPr lang="ru-RU" sz="2000" dirty="0"/>
        </a:p>
      </dgm:t>
    </dgm:pt>
    <dgm:pt modelId="{8AFB2875-3AD9-4935-B3C0-7145914D7BA5}" type="parTrans" cxnId="{69D8CFBC-7511-44B3-9C17-0B0884DD0976}">
      <dgm:prSet/>
      <dgm:spPr/>
      <dgm:t>
        <a:bodyPr/>
        <a:lstStyle/>
        <a:p>
          <a:endParaRPr lang="ru-RU"/>
        </a:p>
      </dgm:t>
    </dgm:pt>
    <dgm:pt modelId="{5A76BF21-501D-460D-9092-114098F884A1}" type="sibTrans" cxnId="{69D8CFBC-7511-44B3-9C17-0B0884DD0976}">
      <dgm:prSet/>
      <dgm:spPr/>
      <dgm:t>
        <a:bodyPr/>
        <a:lstStyle/>
        <a:p>
          <a:endParaRPr lang="ru-RU"/>
        </a:p>
      </dgm:t>
    </dgm:pt>
    <dgm:pt modelId="{10165BF8-2C51-48C4-8D27-79BC5FB5F590}">
      <dgm:prSet custT="1"/>
      <dgm:spPr/>
      <dgm:t>
        <a:bodyPr/>
        <a:lstStyle/>
        <a:p>
          <a:r>
            <a:rPr lang="ru-RU" sz="2000" b="1" dirty="0" smtClean="0"/>
            <a:t>Председатель </a:t>
          </a:r>
          <a:r>
            <a:rPr lang="ru-RU" sz="2000" b="1" dirty="0" err="1" smtClean="0"/>
            <a:t>ППк</a:t>
          </a:r>
          <a:endParaRPr lang="ru-RU" sz="2000" b="1" dirty="0" smtClean="0"/>
        </a:p>
        <a:p>
          <a:r>
            <a:rPr lang="ru-RU" sz="1100" b="1" dirty="0" smtClean="0"/>
            <a:t>(заместитель председателя)</a:t>
          </a:r>
          <a:endParaRPr lang="ru-RU" sz="1100" b="1" dirty="0"/>
        </a:p>
      </dgm:t>
    </dgm:pt>
    <dgm:pt modelId="{A4FE2B1B-7A34-4E49-B453-A07E30A9622E}" type="parTrans" cxnId="{B8DB09AF-676B-4801-A226-C45DB8E84DA8}">
      <dgm:prSet/>
      <dgm:spPr/>
      <dgm:t>
        <a:bodyPr/>
        <a:lstStyle/>
        <a:p>
          <a:endParaRPr lang="ru-RU"/>
        </a:p>
      </dgm:t>
    </dgm:pt>
    <dgm:pt modelId="{C4BE1BDC-BCBE-4EA1-9E14-481CBF79CBBC}" type="sibTrans" cxnId="{B8DB09AF-676B-4801-A226-C45DB8E84DA8}">
      <dgm:prSet/>
      <dgm:spPr/>
      <dgm:t>
        <a:bodyPr/>
        <a:lstStyle/>
        <a:p>
          <a:endParaRPr lang="ru-RU"/>
        </a:p>
      </dgm:t>
    </dgm:pt>
    <dgm:pt modelId="{BEAA3668-B12E-4F41-87CD-80B357F4A37B}" type="pres">
      <dgm:prSet presAssocID="{544DFDA3-B6F2-45EC-9C89-2CB6521BB06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2B443D-3C88-4285-9DDD-19E00BD17D74}" type="pres">
      <dgm:prSet presAssocID="{544DFDA3-B6F2-45EC-9C89-2CB6521BB063}" presName="radial" presStyleCnt="0">
        <dgm:presLayoutVars>
          <dgm:animLvl val="ctr"/>
        </dgm:presLayoutVars>
      </dgm:prSet>
      <dgm:spPr/>
    </dgm:pt>
    <dgm:pt modelId="{BBFE0C95-2020-446E-B5AA-6FA90BE9472A}" type="pres">
      <dgm:prSet presAssocID="{6EDDB564-67B2-4B83-87D9-817B995CE837}" presName="centerShape" presStyleLbl="vennNode1" presStyleIdx="0" presStyleCnt="7" custScaleX="89675" custScaleY="74667" custLinFactNeighborX="-4036" custLinFactNeighborY="237"/>
      <dgm:spPr/>
      <dgm:t>
        <a:bodyPr/>
        <a:lstStyle/>
        <a:p>
          <a:endParaRPr lang="ru-RU"/>
        </a:p>
      </dgm:t>
    </dgm:pt>
    <dgm:pt modelId="{374F96FD-2686-4DEB-A370-494A3583ACC0}" type="pres">
      <dgm:prSet presAssocID="{2FFE3FA2-D08C-4E4C-977B-C5378AED7D7E}" presName="node" presStyleLbl="vennNode1" presStyleIdx="1" presStyleCnt="7" custScaleX="276167" custScaleY="97284" custRadScaleRad="103913" custRadScaleInc="-2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71A94-0F13-48F6-BDE7-7AAE86012743}" type="pres">
      <dgm:prSet presAssocID="{62BD2844-48BD-4AB4-8341-4A84CF14AD71}" presName="node" presStyleLbl="vennNode1" presStyleIdx="2" presStyleCnt="7" custScaleX="268247" custScaleY="82848" custRadScaleRad="79878" custRadScaleInc="199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75CC2-59E1-425A-B060-F670888E749E}" type="pres">
      <dgm:prSet presAssocID="{10165BF8-2C51-48C4-8D27-79BC5FB5F590}" presName="node" presStyleLbl="vennNode1" presStyleIdx="3" presStyleCnt="7" custScaleX="215507" custScaleY="99584" custRadScaleRad="131904" custRadScaleInc="-34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7D420-879B-48F3-9F46-DAEF158534BE}" type="pres">
      <dgm:prSet presAssocID="{BFA5F353-25B8-400F-BBF4-40291E63E44F}" presName="node" presStyleLbl="vennNode1" presStyleIdx="4" presStyleCnt="7" custScaleX="238948" custScaleY="82654" custRadScaleRad="144038" custRadScaleInc="-195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6EBFD-7871-4003-B524-75D2C37FCBE3}" type="pres">
      <dgm:prSet presAssocID="{3FF2B55D-BED6-4E26-AFD4-8FF5B2A53672}" presName="node" presStyleLbl="vennNode1" presStyleIdx="5" presStyleCnt="7" custScaleX="209823" custScaleY="103760" custRadScaleRad="148561" custRadScaleInc="29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9FAC4-6D5E-48DF-B5FE-9A346B6B3BBC}" type="pres">
      <dgm:prSet presAssocID="{2CBF961B-3330-442C-8BFD-57E769EA5228}" presName="node" presStyleLbl="vennNode1" presStyleIdx="6" presStyleCnt="7" custScaleX="224927" custScaleY="96089" custRadScaleRad="142643" custRadScaleInc="-5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758BC0-42D3-48EB-B4EB-F59B6E796F17}" srcId="{6EDDB564-67B2-4B83-87D9-817B995CE837}" destId="{62BD2844-48BD-4AB4-8341-4A84CF14AD71}" srcOrd="1" destOrd="0" parTransId="{71912851-E1F9-4D36-B0C4-BA286011586C}" sibTransId="{12AFA313-C606-4EEB-B66A-C25C1642DE7B}"/>
    <dgm:cxn modelId="{B8F0B40F-B938-4C85-AEF3-19199FDDB663}" type="presOf" srcId="{3FF2B55D-BED6-4E26-AFD4-8FF5B2A53672}" destId="{0956EBFD-7871-4003-B524-75D2C37FCBE3}" srcOrd="0" destOrd="0" presId="urn:microsoft.com/office/officeart/2005/8/layout/radial3"/>
    <dgm:cxn modelId="{7EE717B3-4AB5-4DBC-948F-64E7073F6A9F}" type="presOf" srcId="{BFA5F353-25B8-400F-BBF4-40291E63E44F}" destId="{74E7D420-879B-48F3-9F46-DAEF158534BE}" srcOrd="0" destOrd="0" presId="urn:microsoft.com/office/officeart/2005/8/layout/radial3"/>
    <dgm:cxn modelId="{67C60763-4361-4B1B-A190-DD44EDA9B09F}" type="presOf" srcId="{2FFE3FA2-D08C-4E4C-977B-C5378AED7D7E}" destId="{374F96FD-2686-4DEB-A370-494A3583ACC0}" srcOrd="0" destOrd="0" presId="urn:microsoft.com/office/officeart/2005/8/layout/radial3"/>
    <dgm:cxn modelId="{C7F5AA3D-D5F6-4E56-BD25-DA9E6FD5D4D6}" type="presOf" srcId="{10165BF8-2C51-48C4-8D27-79BC5FB5F590}" destId="{59775CC2-59E1-425A-B060-F670888E749E}" srcOrd="0" destOrd="0" presId="urn:microsoft.com/office/officeart/2005/8/layout/radial3"/>
    <dgm:cxn modelId="{69D8CFBC-7511-44B3-9C17-0B0884DD0976}" srcId="{6EDDB564-67B2-4B83-87D9-817B995CE837}" destId="{BFA5F353-25B8-400F-BBF4-40291E63E44F}" srcOrd="3" destOrd="0" parTransId="{8AFB2875-3AD9-4935-B3C0-7145914D7BA5}" sibTransId="{5A76BF21-501D-460D-9092-114098F884A1}"/>
    <dgm:cxn modelId="{403AE3EA-9595-40E3-A9F7-89F2AFF21F22}" type="presOf" srcId="{2CBF961B-3330-442C-8BFD-57E769EA5228}" destId="{27B9FAC4-6D5E-48DF-B5FE-9A346B6B3BBC}" srcOrd="0" destOrd="0" presId="urn:microsoft.com/office/officeart/2005/8/layout/radial3"/>
    <dgm:cxn modelId="{27D8419D-0CB0-42DD-B6B7-0A3C9C53192F}" srcId="{544DFDA3-B6F2-45EC-9C89-2CB6521BB063}" destId="{6EDDB564-67B2-4B83-87D9-817B995CE837}" srcOrd="0" destOrd="0" parTransId="{410238DF-7BB9-4985-BA58-D3613041249D}" sibTransId="{DE3E04E7-D217-4A50-A984-9A3061BAB935}"/>
    <dgm:cxn modelId="{8F900654-B8D0-4F20-BCD4-56F83F93714C}" type="presOf" srcId="{62BD2844-48BD-4AB4-8341-4A84CF14AD71}" destId="{51F71A94-0F13-48F6-BDE7-7AAE86012743}" srcOrd="0" destOrd="0" presId="urn:microsoft.com/office/officeart/2005/8/layout/radial3"/>
    <dgm:cxn modelId="{7698CBCE-99EC-442F-B78B-88526FAD6E7A}" srcId="{6EDDB564-67B2-4B83-87D9-817B995CE837}" destId="{2CBF961B-3330-442C-8BFD-57E769EA5228}" srcOrd="5" destOrd="0" parTransId="{2C5BDBA0-7721-482F-BE02-CB6938056B0B}" sibTransId="{269E5C81-194E-4C85-8D86-7D9BAA441979}"/>
    <dgm:cxn modelId="{52FEEE0E-B688-4D0A-94A7-D5D1C9000560}" srcId="{6EDDB564-67B2-4B83-87D9-817B995CE837}" destId="{2FFE3FA2-D08C-4E4C-977B-C5378AED7D7E}" srcOrd="0" destOrd="0" parTransId="{30AB58D0-507D-4263-A0C2-98A1D4E68735}" sibTransId="{EE033EE2-7958-4A27-AFCB-768E43AE0CBC}"/>
    <dgm:cxn modelId="{45E99521-03DB-4BA6-AF22-925625B7339A}" srcId="{6EDDB564-67B2-4B83-87D9-817B995CE837}" destId="{3FF2B55D-BED6-4E26-AFD4-8FF5B2A53672}" srcOrd="4" destOrd="0" parTransId="{A98F9309-3113-4CB6-8D2A-07C606D00225}" sibTransId="{A1D4337A-09C4-445E-B400-82B4BA6BB793}"/>
    <dgm:cxn modelId="{B8DB09AF-676B-4801-A226-C45DB8E84DA8}" srcId="{6EDDB564-67B2-4B83-87D9-817B995CE837}" destId="{10165BF8-2C51-48C4-8D27-79BC5FB5F590}" srcOrd="2" destOrd="0" parTransId="{A4FE2B1B-7A34-4E49-B453-A07E30A9622E}" sibTransId="{C4BE1BDC-BCBE-4EA1-9E14-481CBF79CBBC}"/>
    <dgm:cxn modelId="{916A5E65-F716-49E0-9F66-1F7EA6A10528}" type="presOf" srcId="{6EDDB564-67B2-4B83-87D9-817B995CE837}" destId="{BBFE0C95-2020-446E-B5AA-6FA90BE9472A}" srcOrd="0" destOrd="0" presId="urn:microsoft.com/office/officeart/2005/8/layout/radial3"/>
    <dgm:cxn modelId="{1FDFC1A8-3825-4D9C-B014-F8C9517F1172}" type="presOf" srcId="{544DFDA3-B6F2-45EC-9C89-2CB6521BB063}" destId="{BEAA3668-B12E-4F41-87CD-80B357F4A37B}" srcOrd="0" destOrd="0" presId="urn:microsoft.com/office/officeart/2005/8/layout/radial3"/>
    <dgm:cxn modelId="{7BDC446C-7C18-4EB5-B496-F048BF384EC5}" type="presParOf" srcId="{BEAA3668-B12E-4F41-87CD-80B357F4A37B}" destId="{A52B443D-3C88-4285-9DDD-19E00BD17D74}" srcOrd="0" destOrd="0" presId="urn:microsoft.com/office/officeart/2005/8/layout/radial3"/>
    <dgm:cxn modelId="{BBF29F24-E9E3-422F-BE32-773D26C486B5}" type="presParOf" srcId="{A52B443D-3C88-4285-9DDD-19E00BD17D74}" destId="{BBFE0C95-2020-446E-B5AA-6FA90BE9472A}" srcOrd="0" destOrd="0" presId="urn:microsoft.com/office/officeart/2005/8/layout/radial3"/>
    <dgm:cxn modelId="{DE32FFCD-8709-4176-BD4F-C93718C0FF35}" type="presParOf" srcId="{A52B443D-3C88-4285-9DDD-19E00BD17D74}" destId="{374F96FD-2686-4DEB-A370-494A3583ACC0}" srcOrd="1" destOrd="0" presId="urn:microsoft.com/office/officeart/2005/8/layout/radial3"/>
    <dgm:cxn modelId="{24B9EA34-3BEF-41C8-B3F6-797AAC73BE41}" type="presParOf" srcId="{A52B443D-3C88-4285-9DDD-19E00BD17D74}" destId="{51F71A94-0F13-48F6-BDE7-7AAE86012743}" srcOrd="2" destOrd="0" presId="urn:microsoft.com/office/officeart/2005/8/layout/radial3"/>
    <dgm:cxn modelId="{224715AB-7FF3-413B-9D26-E17E322EF61E}" type="presParOf" srcId="{A52B443D-3C88-4285-9DDD-19E00BD17D74}" destId="{59775CC2-59E1-425A-B060-F670888E749E}" srcOrd="3" destOrd="0" presId="urn:microsoft.com/office/officeart/2005/8/layout/radial3"/>
    <dgm:cxn modelId="{E3DDCFB7-71BD-4DB7-9244-23911EA95B6B}" type="presParOf" srcId="{A52B443D-3C88-4285-9DDD-19E00BD17D74}" destId="{74E7D420-879B-48F3-9F46-DAEF158534BE}" srcOrd="4" destOrd="0" presId="urn:microsoft.com/office/officeart/2005/8/layout/radial3"/>
    <dgm:cxn modelId="{BC6C6275-69BB-4F75-961D-3C1129F70B5D}" type="presParOf" srcId="{A52B443D-3C88-4285-9DDD-19E00BD17D74}" destId="{0956EBFD-7871-4003-B524-75D2C37FCBE3}" srcOrd="5" destOrd="0" presId="urn:microsoft.com/office/officeart/2005/8/layout/radial3"/>
    <dgm:cxn modelId="{A46B0437-5204-48A6-9043-AB07808067D0}" type="presParOf" srcId="{A52B443D-3C88-4285-9DDD-19E00BD17D74}" destId="{27B9FAC4-6D5E-48DF-B5FE-9A346B6B3BB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85E03F-8EE3-4D13-A3EB-EAEEB881DD8A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338595-9A87-4742-A03D-AB7FD7D28C61}">
      <dgm:prSet phldrT="[Текст]" custT="1"/>
      <dgm:spPr/>
      <dgm:t>
        <a:bodyPr/>
        <a:lstStyle/>
        <a:p>
          <a:r>
            <a: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</a:rPr>
            <a:t>УСПЕШНОЕ УСВОЕНИЕ УЧАЩИМСЯ АОП И УСПЕШНАЯ СДАЧА ГИА В ФОРМЕ ОГЭ,ГВЭ и ЕГЭ</a:t>
          </a:r>
          <a:endParaRPr lang="ru-RU" sz="24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016F13DD-BB37-4E01-917E-043651DA10A4}" type="parTrans" cxnId="{AD90C043-5C0A-4C19-B143-B6ED612693A1}">
      <dgm:prSet/>
      <dgm:spPr/>
      <dgm:t>
        <a:bodyPr/>
        <a:lstStyle/>
        <a:p>
          <a:endParaRPr lang="ru-RU"/>
        </a:p>
      </dgm:t>
    </dgm:pt>
    <dgm:pt modelId="{DBA6A1F4-5D58-44C0-93A5-74A3A51312D6}" type="sibTrans" cxnId="{AD90C043-5C0A-4C19-B143-B6ED612693A1}">
      <dgm:prSet/>
      <dgm:spPr/>
      <dgm:t>
        <a:bodyPr/>
        <a:lstStyle/>
        <a:p>
          <a:endParaRPr lang="ru-RU"/>
        </a:p>
      </dgm:t>
    </dgm:pt>
    <dgm:pt modelId="{C833FE48-2BE6-4D0F-9CA5-13DFF674F3AD}">
      <dgm:prSet phldrT="[Текст]" custT="1"/>
      <dgm:spPr/>
      <dgm:t>
        <a:bodyPr/>
        <a:lstStyle/>
        <a:p>
          <a:r>
            <a: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</a:rPr>
            <a:t>РЕЗУЛЬТАТ СЛАЖЕННОЙ РАБОТЫ ПСИХОЛОГО-ПЕДАГОГИЧЕСКОГО СОПРОВОЖДЕНИЯ С УЧАЩИМСЯ  КАТЕГОРИИ ОВЗ</a:t>
          </a:r>
          <a:endParaRPr lang="ru-RU" sz="24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94EEF172-6AED-43EC-A2F3-2306231C652E}" type="parTrans" cxnId="{A6A1A27D-FC17-4483-B4BF-5BCCA676592C}">
      <dgm:prSet/>
      <dgm:spPr/>
      <dgm:t>
        <a:bodyPr/>
        <a:lstStyle/>
        <a:p>
          <a:endParaRPr lang="ru-RU"/>
        </a:p>
      </dgm:t>
    </dgm:pt>
    <dgm:pt modelId="{78BAA872-E2A7-4E05-96B4-0555DA006EB9}" type="sibTrans" cxnId="{A6A1A27D-FC17-4483-B4BF-5BCCA676592C}">
      <dgm:prSet/>
      <dgm:spPr/>
      <dgm:t>
        <a:bodyPr/>
        <a:lstStyle/>
        <a:p>
          <a:endParaRPr lang="ru-RU"/>
        </a:p>
      </dgm:t>
    </dgm:pt>
    <dgm:pt modelId="{A8FD5EB2-8C34-4D50-B5C8-91D4AEEDF532}" type="pres">
      <dgm:prSet presAssocID="{9185E03F-8EE3-4D13-A3EB-EAEEB881DD8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79E66D-C309-474C-B9EE-8887D0CAF239}" type="pres">
      <dgm:prSet presAssocID="{9185E03F-8EE3-4D13-A3EB-EAEEB881DD8A}" presName="divider" presStyleLbl="fgShp" presStyleIdx="0" presStyleCnt="1"/>
      <dgm:spPr/>
    </dgm:pt>
    <dgm:pt modelId="{F64D43F0-0CC2-4A91-B893-45B34904C45F}" type="pres">
      <dgm:prSet presAssocID="{C833FE48-2BE6-4D0F-9CA5-13DFF674F3AD}" presName="downArrow" presStyleLbl="node1" presStyleIdx="0" presStyleCnt="2"/>
      <dgm:spPr/>
    </dgm:pt>
    <dgm:pt modelId="{EC271F2A-A086-4AD1-98BC-BA89F697BA89}" type="pres">
      <dgm:prSet presAssocID="{C833FE48-2BE6-4D0F-9CA5-13DFF674F3AD}" presName="downArrowText" presStyleLbl="revTx" presStyleIdx="0" presStyleCnt="2" custScaleX="133516" custScaleY="131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70A-958C-4DDB-95E8-0893FD025FE1}" type="pres">
      <dgm:prSet presAssocID="{1B338595-9A87-4742-A03D-AB7FD7D28C61}" presName="upArrow" presStyleLbl="node1" presStyleIdx="1" presStyleCnt="2"/>
      <dgm:spPr/>
    </dgm:pt>
    <dgm:pt modelId="{55D940BD-E22A-4DB3-8AA9-44FD0051A2F4}" type="pres">
      <dgm:prSet presAssocID="{1B338595-9A87-4742-A03D-AB7FD7D28C61}" presName="upArrowText" presStyleLbl="revTx" presStyleIdx="1" presStyleCnt="2" custScaleX="149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3A0B4-A1CD-4E50-956B-FD69FDB8A91D}" type="presOf" srcId="{1B338595-9A87-4742-A03D-AB7FD7D28C61}" destId="{55D940BD-E22A-4DB3-8AA9-44FD0051A2F4}" srcOrd="0" destOrd="0" presId="urn:microsoft.com/office/officeart/2005/8/layout/arrow3"/>
    <dgm:cxn modelId="{AD90C043-5C0A-4C19-B143-B6ED612693A1}" srcId="{9185E03F-8EE3-4D13-A3EB-EAEEB881DD8A}" destId="{1B338595-9A87-4742-A03D-AB7FD7D28C61}" srcOrd="1" destOrd="0" parTransId="{016F13DD-BB37-4E01-917E-043651DA10A4}" sibTransId="{DBA6A1F4-5D58-44C0-93A5-74A3A51312D6}"/>
    <dgm:cxn modelId="{A6A1A27D-FC17-4483-B4BF-5BCCA676592C}" srcId="{9185E03F-8EE3-4D13-A3EB-EAEEB881DD8A}" destId="{C833FE48-2BE6-4D0F-9CA5-13DFF674F3AD}" srcOrd="0" destOrd="0" parTransId="{94EEF172-6AED-43EC-A2F3-2306231C652E}" sibTransId="{78BAA872-E2A7-4E05-96B4-0555DA006EB9}"/>
    <dgm:cxn modelId="{9CA8EC7F-B263-45F6-8A73-8FCB02325B3C}" type="presOf" srcId="{C833FE48-2BE6-4D0F-9CA5-13DFF674F3AD}" destId="{EC271F2A-A086-4AD1-98BC-BA89F697BA89}" srcOrd="0" destOrd="0" presId="urn:microsoft.com/office/officeart/2005/8/layout/arrow3"/>
    <dgm:cxn modelId="{209FAB84-0BC7-4B47-9499-F973E89DA256}" type="presOf" srcId="{9185E03F-8EE3-4D13-A3EB-EAEEB881DD8A}" destId="{A8FD5EB2-8C34-4D50-B5C8-91D4AEEDF532}" srcOrd="0" destOrd="0" presId="urn:microsoft.com/office/officeart/2005/8/layout/arrow3"/>
    <dgm:cxn modelId="{83AE970C-A06D-47EB-B8AD-6EB8D9DD4834}" type="presParOf" srcId="{A8FD5EB2-8C34-4D50-B5C8-91D4AEEDF532}" destId="{2C79E66D-C309-474C-B9EE-8887D0CAF239}" srcOrd="0" destOrd="0" presId="urn:microsoft.com/office/officeart/2005/8/layout/arrow3"/>
    <dgm:cxn modelId="{4224F868-C3AD-4CA9-B1E2-7F2BFBDC4897}" type="presParOf" srcId="{A8FD5EB2-8C34-4D50-B5C8-91D4AEEDF532}" destId="{F64D43F0-0CC2-4A91-B893-45B34904C45F}" srcOrd="1" destOrd="0" presId="urn:microsoft.com/office/officeart/2005/8/layout/arrow3"/>
    <dgm:cxn modelId="{FA64586D-82FF-4B54-9BCD-3B384457E34A}" type="presParOf" srcId="{A8FD5EB2-8C34-4D50-B5C8-91D4AEEDF532}" destId="{EC271F2A-A086-4AD1-98BC-BA89F697BA89}" srcOrd="2" destOrd="0" presId="urn:microsoft.com/office/officeart/2005/8/layout/arrow3"/>
    <dgm:cxn modelId="{6FF71161-264C-4B7A-882D-DA5DFA8962FA}" type="presParOf" srcId="{A8FD5EB2-8C34-4D50-B5C8-91D4AEEDF532}" destId="{9B79670A-958C-4DDB-95E8-0893FD025FE1}" srcOrd="3" destOrd="0" presId="urn:microsoft.com/office/officeart/2005/8/layout/arrow3"/>
    <dgm:cxn modelId="{27AF1F44-BBDD-4FD3-9915-C5137F8BE37F}" type="presParOf" srcId="{A8FD5EB2-8C34-4D50-B5C8-91D4AEEDF532}" destId="{55D940BD-E22A-4DB3-8AA9-44FD0051A2F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A8464-EB66-40DD-A7CB-68AF7736C262}">
      <dsp:nvSpPr>
        <dsp:cNvPr id="0" name=""/>
        <dsp:cNvSpPr/>
      </dsp:nvSpPr>
      <dsp:spPr>
        <a:xfrm>
          <a:off x="6006494" y="3141949"/>
          <a:ext cx="1094608" cy="216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435"/>
              </a:lnTo>
              <a:lnTo>
                <a:pt x="1094608" y="147435"/>
              </a:lnTo>
              <a:lnTo>
                <a:pt x="1094608" y="21634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442B3-C3F1-4C6F-A296-69CD1BC34A8B}">
      <dsp:nvSpPr>
        <dsp:cNvPr id="0" name=""/>
        <dsp:cNvSpPr/>
      </dsp:nvSpPr>
      <dsp:spPr>
        <a:xfrm>
          <a:off x="5345363" y="3141949"/>
          <a:ext cx="661131" cy="538170"/>
        </a:xfrm>
        <a:custGeom>
          <a:avLst/>
          <a:gdLst/>
          <a:ahLst/>
          <a:cxnLst/>
          <a:rect l="0" t="0" r="0" b="0"/>
          <a:pathLst>
            <a:path>
              <a:moveTo>
                <a:pt x="661131" y="0"/>
              </a:moveTo>
              <a:lnTo>
                <a:pt x="661131" y="469257"/>
              </a:lnTo>
              <a:lnTo>
                <a:pt x="0" y="469257"/>
              </a:lnTo>
              <a:lnTo>
                <a:pt x="0" y="53817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167F8-1BB1-4891-8784-94E7C8941043}">
      <dsp:nvSpPr>
        <dsp:cNvPr id="0" name=""/>
        <dsp:cNvSpPr/>
      </dsp:nvSpPr>
      <dsp:spPr>
        <a:xfrm>
          <a:off x="3899488" y="2275381"/>
          <a:ext cx="2107006" cy="216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435"/>
              </a:lnTo>
              <a:lnTo>
                <a:pt x="2107006" y="147435"/>
              </a:lnTo>
              <a:lnTo>
                <a:pt x="2107006" y="2163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827C4-9E26-4F85-A9A1-460D6BAAE265}">
      <dsp:nvSpPr>
        <dsp:cNvPr id="0" name=""/>
        <dsp:cNvSpPr/>
      </dsp:nvSpPr>
      <dsp:spPr>
        <a:xfrm>
          <a:off x="2102380" y="2948881"/>
          <a:ext cx="844857" cy="216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435"/>
              </a:lnTo>
              <a:lnTo>
                <a:pt x="844857" y="147435"/>
              </a:lnTo>
              <a:lnTo>
                <a:pt x="844857" y="21634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C1FD9-0BFE-4B2E-97AB-F65D3FB54ABB}">
      <dsp:nvSpPr>
        <dsp:cNvPr id="0" name=""/>
        <dsp:cNvSpPr/>
      </dsp:nvSpPr>
      <dsp:spPr>
        <a:xfrm>
          <a:off x="764184" y="2948881"/>
          <a:ext cx="1338196" cy="216348"/>
        </a:xfrm>
        <a:custGeom>
          <a:avLst/>
          <a:gdLst/>
          <a:ahLst/>
          <a:cxnLst/>
          <a:rect l="0" t="0" r="0" b="0"/>
          <a:pathLst>
            <a:path>
              <a:moveTo>
                <a:pt x="1338196" y="0"/>
              </a:moveTo>
              <a:lnTo>
                <a:pt x="1338196" y="147435"/>
              </a:lnTo>
              <a:lnTo>
                <a:pt x="0" y="147435"/>
              </a:lnTo>
              <a:lnTo>
                <a:pt x="0" y="21634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F9EC0-16E3-4B43-9D4D-8C190A4455E3}">
      <dsp:nvSpPr>
        <dsp:cNvPr id="0" name=""/>
        <dsp:cNvSpPr/>
      </dsp:nvSpPr>
      <dsp:spPr>
        <a:xfrm>
          <a:off x="2102380" y="2275381"/>
          <a:ext cx="1797107" cy="216348"/>
        </a:xfrm>
        <a:custGeom>
          <a:avLst/>
          <a:gdLst/>
          <a:ahLst/>
          <a:cxnLst/>
          <a:rect l="0" t="0" r="0" b="0"/>
          <a:pathLst>
            <a:path>
              <a:moveTo>
                <a:pt x="1797107" y="0"/>
              </a:moveTo>
              <a:lnTo>
                <a:pt x="1797107" y="147435"/>
              </a:lnTo>
              <a:lnTo>
                <a:pt x="0" y="147435"/>
              </a:lnTo>
              <a:lnTo>
                <a:pt x="0" y="2163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5513E-33C8-4CA2-8FAA-1BBBDA7BEBB7}">
      <dsp:nvSpPr>
        <dsp:cNvPr id="0" name=""/>
        <dsp:cNvSpPr/>
      </dsp:nvSpPr>
      <dsp:spPr>
        <a:xfrm>
          <a:off x="1757800" y="533383"/>
          <a:ext cx="4283376" cy="1741997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C8FAE0-6969-4490-95EA-2CCC9E0ACF05}">
      <dsp:nvSpPr>
        <dsp:cNvPr id="0" name=""/>
        <dsp:cNvSpPr/>
      </dsp:nvSpPr>
      <dsp:spPr>
        <a:xfrm>
          <a:off x="1840455" y="611905"/>
          <a:ext cx="4283376" cy="1741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НОРМАТИВНЫЕ ДОКУМЕНТЫ РЕГЛАМЕНТИРУЮЩИЕ ДЕЯТЕЛЬНОСТЬ ШКОЛЬНОГО </a:t>
          </a:r>
          <a:r>
            <a:rPr lang="ru-RU" sz="2400" b="1" kern="1200" dirty="0" err="1" smtClean="0"/>
            <a:t>ППк</a:t>
          </a:r>
          <a:endParaRPr lang="ru-RU" sz="2400" b="1" kern="1200" dirty="0"/>
        </a:p>
      </dsp:txBody>
      <dsp:txXfrm>
        <a:off x="1891476" y="662926"/>
        <a:ext cx="4181334" cy="1639955"/>
      </dsp:txXfrm>
    </dsp:sp>
    <dsp:sp modelId="{22162A58-FB53-45B3-B792-1C48E4178B2B}">
      <dsp:nvSpPr>
        <dsp:cNvPr id="0" name=""/>
        <dsp:cNvSpPr/>
      </dsp:nvSpPr>
      <dsp:spPr>
        <a:xfrm>
          <a:off x="827036" y="2491729"/>
          <a:ext cx="2550687" cy="457151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E5FA66-622E-4F61-8121-2C15FFE6C72A}">
      <dsp:nvSpPr>
        <dsp:cNvPr id="0" name=""/>
        <dsp:cNvSpPr/>
      </dsp:nvSpPr>
      <dsp:spPr>
        <a:xfrm>
          <a:off x="909691" y="2570251"/>
          <a:ext cx="2550687" cy="457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ФЗ N 273-ФЗ "Об образовании в Российской Федерации</a:t>
          </a:r>
          <a:endParaRPr lang="ru-RU" sz="1400" kern="1200" dirty="0">
            <a:effectLst/>
            <a:latin typeface="Times New Roman"/>
            <a:ea typeface="Times New Roman"/>
            <a:cs typeface="Times New Roman"/>
          </a:endParaRPr>
        </a:p>
      </dsp:txBody>
      <dsp:txXfrm>
        <a:off x="923080" y="2583640"/>
        <a:ext cx="2523909" cy="430373"/>
      </dsp:txXfrm>
    </dsp:sp>
    <dsp:sp modelId="{102CC5CD-37B6-47D4-B218-486BBB4C160A}">
      <dsp:nvSpPr>
        <dsp:cNvPr id="0" name=""/>
        <dsp:cNvSpPr/>
      </dsp:nvSpPr>
      <dsp:spPr>
        <a:xfrm>
          <a:off x="1981" y="3165230"/>
          <a:ext cx="1524406" cy="650210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1D903D0-0633-4A47-AE42-5A7639A3E93C}">
      <dsp:nvSpPr>
        <dsp:cNvPr id="0" name=""/>
        <dsp:cNvSpPr/>
      </dsp:nvSpPr>
      <dsp:spPr>
        <a:xfrm>
          <a:off x="84636" y="3243752"/>
          <a:ext cx="1524406" cy="650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Локальные нормативные акты</a:t>
          </a:r>
          <a:endParaRPr lang="ru-RU" sz="1400" kern="1200" dirty="0"/>
        </a:p>
      </dsp:txBody>
      <dsp:txXfrm>
        <a:off x="103680" y="3262796"/>
        <a:ext cx="1486318" cy="612122"/>
      </dsp:txXfrm>
    </dsp:sp>
    <dsp:sp modelId="{B296C6D5-FB33-4FB5-8CC4-F0D025829F2B}">
      <dsp:nvSpPr>
        <dsp:cNvPr id="0" name=""/>
        <dsp:cNvSpPr/>
      </dsp:nvSpPr>
      <dsp:spPr>
        <a:xfrm>
          <a:off x="1691697" y="3165230"/>
          <a:ext cx="2511083" cy="548749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1137D3-C6BF-4EB4-AB0D-678FBAAB050A}">
      <dsp:nvSpPr>
        <dsp:cNvPr id="0" name=""/>
        <dsp:cNvSpPr/>
      </dsp:nvSpPr>
      <dsp:spPr>
        <a:xfrm>
          <a:off x="1774351" y="3243752"/>
          <a:ext cx="2511083" cy="548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Федеральное и региональное законодательство об обучении и воспитании детей с ОВЗ</a:t>
          </a:r>
          <a:endParaRPr lang="ru-RU" sz="1400" kern="1200" dirty="0"/>
        </a:p>
      </dsp:txBody>
      <dsp:txXfrm>
        <a:off x="1790423" y="3259824"/>
        <a:ext cx="2478939" cy="516605"/>
      </dsp:txXfrm>
    </dsp:sp>
    <dsp:sp modelId="{BAFB3C12-45BC-42FF-A350-890B279AB0CA}">
      <dsp:nvSpPr>
        <dsp:cNvPr id="0" name=""/>
        <dsp:cNvSpPr/>
      </dsp:nvSpPr>
      <dsp:spPr>
        <a:xfrm>
          <a:off x="5041049" y="2491729"/>
          <a:ext cx="1930891" cy="650219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6EAF8E-18C5-4A3F-94AA-FE7066C7586E}">
      <dsp:nvSpPr>
        <dsp:cNvPr id="0" name=""/>
        <dsp:cNvSpPr/>
      </dsp:nvSpPr>
      <dsp:spPr>
        <a:xfrm>
          <a:off x="5123703" y="2570251"/>
          <a:ext cx="1930891" cy="650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Положение о работе школьного </a:t>
          </a:r>
          <a:r>
            <a:rPr lang="ru-RU" sz="1400" kern="1200" dirty="0" err="1" smtClean="0">
              <a:effectLst/>
              <a:latin typeface="Times New Roman"/>
              <a:ea typeface="Times New Roman"/>
              <a:cs typeface="Times New Roman"/>
            </a:rPr>
            <a:t>ППк</a:t>
          </a:r>
          <a:endParaRPr lang="ru-RU" sz="1400" kern="1200" dirty="0"/>
        </a:p>
      </dsp:txBody>
      <dsp:txXfrm>
        <a:off x="5142747" y="2589295"/>
        <a:ext cx="1892803" cy="612131"/>
      </dsp:txXfrm>
    </dsp:sp>
    <dsp:sp modelId="{51A4C063-741D-4643-A509-886ACE50F5A4}">
      <dsp:nvSpPr>
        <dsp:cNvPr id="0" name=""/>
        <dsp:cNvSpPr/>
      </dsp:nvSpPr>
      <dsp:spPr>
        <a:xfrm>
          <a:off x="4333409" y="3680120"/>
          <a:ext cx="2023907" cy="1191089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B4E7A7E-B07E-49DC-B2B5-6073AF80C88A}">
      <dsp:nvSpPr>
        <dsp:cNvPr id="0" name=""/>
        <dsp:cNvSpPr/>
      </dsp:nvSpPr>
      <dsp:spPr>
        <a:xfrm>
          <a:off x="4416064" y="3758642"/>
          <a:ext cx="2023907" cy="1191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Договор между </a:t>
          </a: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МБОУ СШ и </a:t>
          </a: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родителями (законными представителями) обучающегося/воспитанника</a:t>
          </a:r>
          <a:endParaRPr lang="ru-RU" sz="1400" kern="1200" dirty="0"/>
        </a:p>
      </dsp:txBody>
      <dsp:txXfrm>
        <a:off x="4450950" y="3793528"/>
        <a:ext cx="1954135" cy="1121317"/>
      </dsp:txXfrm>
    </dsp:sp>
    <dsp:sp modelId="{AB1D5815-A734-4438-89AD-C8072AB1CB2E}">
      <dsp:nvSpPr>
        <dsp:cNvPr id="0" name=""/>
        <dsp:cNvSpPr/>
      </dsp:nvSpPr>
      <dsp:spPr>
        <a:xfrm>
          <a:off x="6557307" y="3358298"/>
          <a:ext cx="1087592" cy="1614868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3FCDCB-7E2E-436D-B7B9-96DA7E5BE602}">
      <dsp:nvSpPr>
        <dsp:cNvPr id="0" name=""/>
        <dsp:cNvSpPr/>
      </dsp:nvSpPr>
      <dsp:spPr>
        <a:xfrm>
          <a:off x="6639961" y="3436820"/>
          <a:ext cx="1087592" cy="1614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Договор о взаимодействии </a:t>
          </a:r>
          <a:r>
            <a:rPr lang="ru-RU" sz="1400" kern="1200" dirty="0" err="1" smtClean="0">
              <a:effectLst/>
              <a:latin typeface="Times New Roman"/>
              <a:ea typeface="Times New Roman"/>
              <a:cs typeface="Times New Roman"/>
            </a:rPr>
            <a:t>ППк</a:t>
          </a: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 МБОУ </a:t>
          </a: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и </a:t>
          </a: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ТПМПК</a:t>
          </a:r>
          <a:endParaRPr lang="ru-RU" sz="1400" kern="1200" dirty="0"/>
        </a:p>
      </dsp:txBody>
      <dsp:txXfrm>
        <a:off x="6671815" y="3468674"/>
        <a:ext cx="1023884" cy="1551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E1B50-B164-4440-B830-B75E6EF6BCB5}">
      <dsp:nvSpPr>
        <dsp:cNvPr id="0" name=""/>
        <dsp:cNvSpPr/>
      </dsp:nvSpPr>
      <dsp:spPr>
        <a:xfrm>
          <a:off x="3123385" y="2471113"/>
          <a:ext cx="2317363" cy="2014264"/>
        </a:xfrm>
        <a:prstGeom prst="ellips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ЦЕЛИ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Школьного </a:t>
          </a:r>
          <a:r>
            <a:rPr lang="ru-RU" sz="2300" kern="1200" dirty="0" err="1" smtClean="0">
              <a:solidFill>
                <a:schemeClr val="tx1"/>
              </a:solidFill>
            </a:rPr>
            <a:t>ППк</a:t>
          </a:r>
          <a:r>
            <a:rPr lang="ru-RU" sz="2300" kern="1200" dirty="0" smtClean="0">
              <a:solidFill>
                <a:schemeClr val="tx1"/>
              </a:solidFill>
            </a:rPr>
            <a:t> 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3462755" y="2766095"/>
        <a:ext cx="1638623" cy="1424300"/>
      </dsp:txXfrm>
    </dsp:sp>
    <dsp:sp modelId="{964EAD2D-97F3-444B-A47D-A806A7E7A8B8}">
      <dsp:nvSpPr>
        <dsp:cNvPr id="0" name=""/>
        <dsp:cNvSpPr/>
      </dsp:nvSpPr>
      <dsp:spPr>
        <a:xfrm rot="16222306">
          <a:off x="4141043" y="1878323"/>
          <a:ext cx="298663" cy="6390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4185552" y="2050925"/>
        <a:ext cx="209064" cy="383407"/>
      </dsp:txXfrm>
    </dsp:sp>
    <dsp:sp modelId="{3E074970-22EB-4E6F-8F04-61A70050526F}">
      <dsp:nvSpPr>
        <dsp:cNvPr id="0" name=""/>
        <dsp:cNvSpPr/>
      </dsp:nvSpPr>
      <dsp:spPr>
        <a:xfrm>
          <a:off x="2640902" y="37954"/>
          <a:ext cx="3314844" cy="1869677"/>
        </a:xfrm>
        <a:prstGeom prst="ellips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Своевременное выявление детей, нуждающихся в создании СОУ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126350" y="311762"/>
        <a:ext cx="2343948" cy="1322061"/>
      </dsp:txXfrm>
    </dsp:sp>
    <dsp:sp modelId="{35C1F693-A157-4B26-B416-A7274F430A38}">
      <dsp:nvSpPr>
        <dsp:cNvPr id="0" name=""/>
        <dsp:cNvSpPr/>
      </dsp:nvSpPr>
      <dsp:spPr>
        <a:xfrm rot="1766010">
          <a:off x="5340516" y="3838209"/>
          <a:ext cx="291539" cy="6390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346161" y="3944522"/>
        <a:ext cx="204077" cy="383407"/>
      </dsp:txXfrm>
    </dsp:sp>
    <dsp:sp modelId="{FF2916C0-D6FF-4D1D-BCC9-6EE8A9F88D67}">
      <dsp:nvSpPr>
        <dsp:cNvPr id="0" name=""/>
        <dsp:cNvSpPr/>
      </dsp:nvSpPr>
      <dsp:spPr>
        <a:xfrm>
          <a:off x="5227033" y="4055301"/>
          <a:ext cx="3260452" cy="1751949"/>
        </a:xfrm>
        <a:prstGeom prst="ellips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Разработка и реализация  индивидуальной программы психолого-педагогического сопровождения АОП/АООП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704515" y="4311868"/>
        <a:ext cx="2305488" cy="1238815"/>
      </dsp:txXfrm>
    </dsp:sp>
    <dsp:sp modelId="{5672F9B2-48B3-4B34-99E2-93964EF0C687}">
      <dsp:nvSpPr>
        <dsp:cNvPr id="0" name=""/>
        <dsp:cNvSpPr/>
      </dsp:nvSpPr>
      <dsp:spPr>
        <a:xfrm rot="8961617">
          <a:off x="3029991" y="3832613"/>
          <a:ext cx="228832" cy="6390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3093849" y="3942923"/>
        <a:ext cx="160182" cy="383407"/>
      </dsp:txXfrm>
    </dsp:sp>
    <dsp:sp modelId="{61A36251-A85F-4C10-B21E-D3F551E212D1}">
      <dsp:nvSpPr>
        <dsp:cNvPr id="0" name=""/>
        <dsp:cNvSpPr/>
      </dsp:nvSpPr>
      <dsp:spPr>
        <a:xfrm>
          <a:off x="99069" y="4055306"/>
          <a:ext cx="3459862" cy="1751949"/>
        </a:xfrm>
        <a:prstGeom prst="ellips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Создания специальных образовательных условий в соответствии с заключением ТПМПК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05754" y="4311873"/>
        <a:ext cx="2446492" cy="1238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BC9CC-248C-4C0B-A56A-9A0B92536AEF}">
      <dsp:nvSpPr>
        <dsp:cNvPr id="0" name=""/>
        <dsp:cNvSpPr/>
      </dsp:nvSpPr>
      <dsp:spPr>
        <a:xfrm>
          <a:off x="99038" y="2687130"/>
          <a:ext cx="3329217" cy="309637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ФУНКЦИИ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Школьного </a:t>
          </a:r>
          <a:r>
            <a:rPr lang="ru-RU" sz="2000" b="1" kern="1200" dirty="0" err="1" smtClean="0"/>
            <a:t>ППк</a:t>
          </a:r>
          <a:r>
            <a:rPr lang="ru-RU" sz="2000" b="1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931342" y="4235319"/>
        <a:ext cx="1664609" cy="15481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E0C95-2020-446E-B5AA-6FA90BE9472A}">
      <dsp:nvSpPr>
        <dsp:cNvPr id="0" name=""/>
        <dsp:cNvSpPr/>
      </dsp:nvSpPr>
      <dsp:spPr>
        <a:xfrm>
          <a:off x="2547561" y="1505425"/>
          <a:ext cx="2456994" cy="2045792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СОСТАВ школьного </a:t>
          </a:r>
          <a:r>
            <a:rPr lang="ru-RU" sz="2000" b="1" kern="1200" dirty="0" err="1" smtClean="0"/>
            <a:t>ППк</a:t>
          </a:r>
          <a:endParaRPr lang="ru-RU" sz="2000" b="1" kern="1200" dirty="0"/>
        </a:p>
      </dsp:txBody>
      <dsp:txXfrm>
        <a:off x="2907379" y="1805024"/>
        <a:ext cx="1737358" cy="1446594"/>
      </dsp:txXfrm>
    </dsp:sp>
    <dsp:sp modelId="{374F96FD-2686-4DEB-A370-494A3583ACC0}">
      <dsp:nvSpPr>
        <dsp:cNvPr id="0" name=""/>
        <dsp:cNvSpPr/>
      </dsp:nvSpPr>
      <dsp:spPr>
        <a:xfrm>
          <a:off x="1980215" y="5"/>
          <a:ext cx="3783332" cy="13327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/>
              <a:latin typeface="Times New Roman"/>
              <a:ea typeface="Times New Roman"/>
            </a:rPr>
            <a:t>Педагог-психолог</a:t>
          </a:r>
          <a:endParaRPr lang="ru-RU" sz="2000" b="1" kern="1200" dirty="0"/>
        </a:p>
      </dsp:txBody>
      <dsp:txXfrm>
        <a:off x="2534271" y="195180"/>
        <a:ext cx="2675220" cy="942386"/>
      </dsp:txXfrm>
    </dsp:sp>
    <dsp:sp modelId="{51F71A94-0F13-48F6-BDE7-7AAE86012743}">
      <dsp:nvSpPr>
        <dsp:cNvPr id="0" name=""/>
        <dsp:cNvSpPr/>
      </dsp:nvSpPr>
      <dsp:spPr>
        <a:xfrm>
          <a:off x="2088237" y="3377628"/>
          <a:ext cx="3674833" cy="11349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Социальный</a:t>
          </a:r>
          <a:r>
            <a:rPr lang="ru-RU" sz="2000" b="1" kern="1200" baseline="0" dirty="0" smtClean="0"/>
            <a:t> педагог</a:t>
          </a:r>
          <a:endParaRPr lang="ru-RU" sz="2000" b="1" kern="1200" dirty="0"/>
        </a:p>
      </dsp:txBody>
      <dsp:txXfrm>
        <a:off x="2626404" y="3543841"/>
        <a:ext cx="2598499" cy="802545"/>
      </dsp:txXfrm>
    </dsp:sp>
    <dsp:sp modelId="{59775CC2-59E1-425A-B060-F670888E749E}">
      <dsp:nvSpPr>
        <dsp:cNvPr id="0" name=""/>
        <dsp:cNvSpPr/>
      </dsp:nvSpPr>
      <dsp:spPr>
        <a:xfrm>
          <a:off x="4765321" y="2225501"/>
          <a:ext cx="2952324" cy="13642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Председатель </a:t>
          </a:r>
          <a:r>
            <a:rPr lang="ru-RU" sz="2000" b="1" kern="1200" dirty="0" err="1" smtClean="0"/>
            <a:t>ППк</a:t>
          </a: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(заместитель председателя)</a:t>
          </a:r>
          <a:endParaRPr lang="ru-RU" sz="1100" b="1" kern="1200" dirty="0"/>
        </a:p>
      </dsp:txBody>
      <dsp:txXfrm>
        <a:off x="5197679" y="2425290"/>
        <a:ext cx="2087608" cy="964666"/>
      </dsp:txXfrm>
    </dsp:sp>
    <dsp:sp modelId="{74E7D420-879B-48F3-9F46-DAEF158534BE}">
      <dsp:nvSpPr>
        <dsp:cNvPr id="0" name=""/>
        <dsp:cNvSpPr/>
      </dsp:nvSpPr>
      <dsp:spPr>
        <a:xfrm>
          <a:off x="4572498" y="785339"/>
          <a:ext cx="3273453" cy="11323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Times New Roman"/>
              <a:ea typeface="Times New Roman"/>
            </a:rPr>
            <a:t> У</a:t>
          </a:r>
          <a:r>
            <a:rPr lang="ru-RU" sz="2000" b="1" kern="1200" dirty="0" smtClean="0">
              <a:effectLst/>
              <a:latin typeface="Times New Roman"/>
              <a:ea typeface="Times New Roman"/>
            </a:rPr>
            <a:t>читель-дефектолог</a:t>
          </a:r>
          <a:r>
            <a:rPr lang="ru-RU" sz="2000" kern="1200" dirty="0" smtClean="0">
              <a:effectLst/>
              <a:latin typeface="Times New Roman"/>
              <a:ea typeface="Times New Roman"/>
            </a:rPr>
            <a:t> </a:t>
          </a:r>
          <a:endParaRPr lang="ru-RU" sz="2000" kern="1200" dirty="0"/>
        </a:p>
      </dsp:txBody>
      <dsp:txXfrm>
        <a:off x="5051884" y="951162"/>
        <a:ext cx="2314681" cy="800667"/>
      </dsp:txXfrm>
    </dsp:sp>
    <dsp:sp modelId="{0956EBFD-7871-4003-B524-75D2C37FCBE3}">
      <dsp:nvSpPr>
        <dsp:cNvPr id="0" name=""/>
        <dsp:cNvSpPr/>
      </dsp:nvSpPr>
      <dsp:spPr>
        <a:xfrm>
          <a:off x="0" y="2369518"/>
          <a:ext cx="2874457" cy="14214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>
              <a:latin typeface="+mj-lt"/>
            </a:rPr>
            <a:t>Секретарь</a:t>
          </a:r>
          <a:endParaRPr lang="ru-RU" sz="2000" b="1" i="0" kern="1200" dirty="0">
            <a:latin typeface="+mj-lt"/>
          </a:endParaRPr>
        </a:p>
      </dsp:txBody>
      <dsp:txXfrm>
        <a:off x="420954" y="2577685"/>
        <a:ext cx="2032549" cy="1005119"/>
      </dsp:txXfrm>
    </dsp:sp>
    <dsp:sp modelId="{27B9FAC4-6D5E-48DF-B5FE-9A346B6B3BBC}">
      <dsp:nvSpPr>
        <dsp:cNvPr id="0" name=""/>
        <dsp:cNvSpPr/>
      </dsp:nvSpPr>
      <dsp:spPr>
        <a:xfrm>
          <a:off x="108014" y="713325"/>
          <a:ext cx="3081373" cy="13163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/>
              <a:latin typeface="Times New Roman"/>
              <a:ea typeface="Times New Roman"/>
            </a:rPr>
            <a:t>Учитель-логопед</a:t>
          </a:r>
          <a:endParaRPr lang="ru-RU" sz="2000" b="1" kern="1200" dirty="0"/>
        </a:p>
      </dsp:txBody>
      <dsp:txXfrm>
        <a:off x="559271" y="906102"/>
        <a:ext cx="2178859" cy="9308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9E66D-C309-474C-B9EE-8887D0CAF239}">
      <dsp:nvSpPr>
        <dsp:cNvPr id="0" name=""/>
        <dsp:cNvSpPr/>
      </dsp:nvSpPr>
      <dsp:spPr>
        <a:xfrm rot="21300000">
          <a:off x="25726" y="2367245"/>
          <a:ext cx="8332009" cy="954140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D43F0-0CC2-4A91-B893-45B34904C45F}">
      <dsp:nvSpPr>
        <dsp:cNvPr id="0" name=""/>
        <dsp:cNvSpPr/>
      </dsp:nvSpPr>
      <dsp:spPr>
        <a:xfrm>
          <a:off x="1006015" y="284431"/>
          <a:ext cx="2515038" cy="227545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71F2A-A086-4AD1-98BC-BA89F697BA89}">
      <dsp:nvSpPr>
        <dsp:cNvPr id="0" name=""/>
        <dsp:cNvSpPr/>
      </dsp:nvSpPr>
      <dsp:spPr>
        <a:xfrm>
          <a:off x="3993667" y="-381093"/>
          <a:ext cx="3581844" cy="3151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</a:rPr>
            <a:t>РЕЗУЛЬТАТ СЛАЖЕННОЙ РАБОТЫ ПСИХОЛОГО-ПЕДАГОГИЧЕСКОГО СОПРОВОЖДЕНИЯ С УЧАЩИМСЯ  КАТЕГОРИИ ОВЗ</a:t>
          </a:r>
          <a:endParaRPr lang="ru-RU" sz="24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tx1"/>
            </a:solidFill>
            <a:effectLst/>
          </a:endParaRPr>
        </a:p>
      </dsp:txBody>
      <dsp:txXfrm>
        <a:off x="3993667" y="-381093"/>
        <a:ext cx="3581844" cy="3151412"/>
      </dsp:txXfrm>
    </dsp:sp>
    <dsp:sp modelId="{9B79670A-958C-4DDB-95E8-0893FD025FE1}">
      <dsp:nvSpPr>
        <dsp:cNvPr id="0" name=""/>
        <dsp:cNvSpPr/>
      </dsp:nvSpPr>
      <dsp:spPr>
        <a:xfrm>
          <a:off x="4862408" y="3128747"/>
          <a:ext cx="2515038" cy="227545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940BD-E22A-4DB3-8AA9-44FD0051A2F4}">
      <dsp:nvSpPr>
        <dsp:cNvPr id="0" name=""/>
        <dsp:cNvSpPr/>
      </dsp:nvSpPr>
      <dsp:spPr>
        <a:xfrm>
          <a:off x="589230" y="3299406"/>
          <a:ext cx="4019287" cy="2389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</a:rPr>
            <a:t>УСПЕШНОЕ УСВОЕНИЕ УЧАЩИМСЯ АОП И УСПЕШНАЯ СДАЧА ГИА В ФОРМЕ ОГЭ,ГВЭ и ЕГЭ</a:t>
          </a:r>
          <a:endParaRPr lang="ru-RU" sz="24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tx1"/>
            </a:solidFill>
            <a:effectLst/>
          </a:endParaRPr>
        </a:p>
      </dsp:txBody>
      <dsp:txXfrm>
        <a:off x="589230" y="3299406"/>
        <a:ext cx="4019287" cy="2389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5E2F1-4BE4-4AC6-8F74-D498F48EBB4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95B0D-7ACE-43D6-8FE1-286DD7406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8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предполагает длительный характер от 6 месяцев до  1 года наблюдения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5B0D-7ACE-43D6-8FE1-286DD7406A6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предполагает длительный характер от 6 месяцев до  1 года наблюдения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5B0D-7ACE-43D6-8FE1-286DD7406A6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13EEDB-F9AA-4C6A-A882-B7F6B6F26B56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32517E-CBFD-47FF-ABA8-77E5B1500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9632" y="5589240"/>
            <a:ext cx="4117795" cy="1080120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Тимошенко Елена Викторовна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учитель-логопед 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МБОУ «СШ № 17»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400" dirty="0" err="1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г.Норильск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, Красноярский край</a:t>
            </a:r>
            <a:endParaRPr lang="ru-RU" sz="140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64828" y="908720"/>
            <a:ext cx="7848872" cy="177466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3200" dirty="0" smtClean="0">
                <a:effectLst/>
              </a:rPr>
              <a:t>Система работы психолого-педагогического консилиума (</a:t>
            </a:r>
            <a:r>
              <a:rPr lang="ru-RU" sz="3200" dirty="0" err="1" smtClean="0">
                <a:effectLst/>
              </a:rPr>
              <a:t>ППк</a:t>
            </a:r>
            <a:r>
              <a:rPr lang="ru-RU" sz="3200" dirty="0" smtClean="0">
                <a:effectLst/>
              </a:rPr>
              <a:t>) в рамках общеобразовательной школы</a:t>
            </a:r>
            <a:endParaRPr lang="ru-RU" sz="3200" dirty="0">
              <a:effectLst/>
            </a:endParaRPr>
          </a:p>
        </p:txBody>
      </p:sp>
      <p:pic>
        <p:nvPicPr>
          <p:cNvPr id="4" name="Picture 2" descr="C:\Users\ДОМ\Desktop\img2 (2)_5dd4c66aab8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92896"/>
            <a:ext cx="3880259" cy="351735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1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53904171"/>
              </p:ext>
            </p:extLst>
          </p:nvPr>
        </p:nvGraphicFramePr>
        <p:xfrm>
          <a:off x="467544" y="404664"/>
          <a:ext cx="8383463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34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39784669"/>
              </p:ext>
            </p:extLst>
          </p:nvPr>
        </p:nvGraphicFramePr>
        <p:xfrm>
          <a:off x="874912" y="292200"/>
          <a:ext cx="7729536" cy="5585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97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9636090"/>
              </p:ext>
            </p:extLst>
          </p:nvPr>
        </p:nvGraphicFramePr>
        <p:xfrm>
          <a:off x="656520" y="525822"/>
          <a:ext cx="849694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517E-CBFD-47FF-ABA8-77E5B150022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1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12968" cy="475252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1.Выявление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обучающихся с отклонениями в развитии и/ или состояний декомпенсации, нуждающихся в создании специальных образовательных условий с целью направления в ТПМПК;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утверждение «Примерного графика направления детей в 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ППК».</a:t>
            </a:r>
            <a:endParaRPr lang="ru-RU" sz="330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3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3.У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тверждение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АОП для детей с ОВЗ, детей-инвалидов в соответствии с рекомендациями ТПМПК;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орректировка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ранее разработанных 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АОП;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ценка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эффективности реализации АОП;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6.Корректировка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АОП, с учетом динамики психолого-медико-педагогического сопровождения обучающихся, их возрастных и индивидуальных особенностей;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7.Направление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ТПМПК обучающихся 9,11 классов для создания специальных условий проведения ГИА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8.Решение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вопроса о необходимости продолжения обучения по АОП/АООП детей с ОВЗ, детей-инвалидов в соответствии со сроком обучения, установленным ТПМПК;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9.Решение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вопроса о необходимости направления на ТПМПК в связи с отсутствием положительной динамики развития детей с ОВЗ, детей-инвалидов;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формление </a:t>
            </a: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листов динамики для представления в ТПМПК.</a:t>
            </a:r>
            <a:endParaRPr lang="ru-RU" sz="33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Arial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800" b="1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1"/>
            <a:ext cx="7992888" cy="1008112"/>
          </a:xfrm>
        </p:spPr>
        <p:txBody>
          <a:bodyPr/>
          <a:lstStyle/>
          <a:p>
            <a:pPr algn="ctr"/>
            <a:r>
              <a:rPr lang="ru-RU" sz="3600" dirty="0" smtClean="0"/>
              <a:t>ЗАДАЧИ </a:t>
            </a:r>
            <a:r>
              <a:rPr lang="ru-RU" sz="3600" dirty="0" err="1" smtClean="0"/>
              <a:t>ППк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926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9636090"/>
              </p:ext>
            </p:extLst>
          </p:nvPr>
        </p:nvGraphicFramePr>
        <p:xfrm>
          <a:off x="656520" y="525822"/>
          <a:ext cx="849694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Блок-схема: перфолента 5"/>
          <p:cNvSpPr/>
          <p:nvPr/>
        </p:nvSpPr>
        <p:spPr>
          <a:xfrm>
            <a:off x="2483768" y="548680"/>
            <a:ext cx="5184576" cy="309634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/>
              <a:t>Диагностическая функция</a:t>
            </a:r>
            <a:r>
              <a:rPr lang="ru-RU" dirty="0" smtClean="0"/>
              <a:t> предполагает своевременную (с первых дней пребывания ребенка в ОУ) диагностику отклонений в развитии, а также выявление резервных возможностей развития обучающегося (воспитанника) с особыми нуждами. </a:t>
            </a:r>
            <a:endParaRPr lang="ru-RU" b="1" kern="0" dirty="0">
              <a:solidFill>
                <a:srgbClr val="002060"/>
              </a:solidFill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959424" y="3140968"/>
            <a:ext cx="5184576" cy="309634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Методическая (консультационная) функция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связана с оказанием консультативной помощи педагогам и родителям по вопросам организации учебно-воспитательного процесса с учетом структуры дефекта ребенка и динамики его индивидуального развития.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1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64975398"/>
              </p:ext>
            </p:extLst>
          </p:nvPr>
        </p:nvGraphicFramePr>
        <p:xfrm>
          <a:off x="827584" y="1131494"/>
          <a:ext cx="8136904" cy="4939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455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12968" cy="489654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Выявление обучающихся 1-4 классов с отклонениями в развитии, вновь прибывших обучающихся и обучающихся 5-8 классов неуспевающих по предметам (имеющих академическую задолженность, нуждающихся в создании специальных образовательных условий с целью направления в ТПМПК).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Наблюдение за учащимися группы риска (педагог-психолог, учителя-предметники, классный руководитель, социальный педагог, администрация школы).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Собеседование (консультация) с родителями (законными представителями) с целью выявления факторов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психо-социального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характера, уровень владения русским языком, социальное благополучие семьи.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Педагогическое сопровождение работы учащихся по «индивидуальной карте сопровождения неуспевающих обучающихся», организация индивидуальных и групповых занятий с обучающимися.</a:t>
            </a:r>
          </a:p>
          <a:p>
            <a:pPr marL="457200" indent="-457200" algn="just"/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7103343" cy="1152128"/>
          </a:xfrm>
        </p:spPr>
        <p:txBody>
          <a:bodyPr/>
          <a:lstStyle/>
          <a:p>
            <a:r>
              <a:rPr lang="ru-RU" dirty="0" smtClean="0"/>
              <a:t>1. Система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640960" cy="5184576"/>
          </a:xfrm>
        </p:spPr>
        <p:txBody>
          <a:bodyPr>
            <a:normAutofit/>
          </a:bodyPr>
          <a:lstStyle/>
          <a:p>
            <a:pPr indent="361950"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Повторное собеседование с родителем (законным представителем), </a:t>
            </a:r>
          </a:p>
          <a:p>
            <a:pPr indent="361950"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рекомендация о необходимости обследования ребенка логопедом, психологом, дефектологом  для выявления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педагогических затруднений и особенностей здоровья по заявлению родителя- рассмотрение на школьном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 algn="ctr"/>
            <a:endParaRPr lang="ru-RU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Обследование ребенка специалистами школы (по заявлению родителей);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Заседание 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 определения дальнейшего маршрута действия , составления коллегиального заключения 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1вариант- рекомендации классному руководителю, предметникам по устранению педагогической запущенности обучающегося;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вариант - направление на ТПМПК для подтверждения статуса ребёнка с ОВЗ и выбора образовательной программы обучения/ для получения коррекционной помощи).</a:t>
            </a:r>
          </a:p>
          <a:p>
            <a:pPr marL="342900" indent="-342900" algn="just">
              <a:buAutoNum type="arabicPeriod" startAt="3"/>
            </a:pP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6633"/>
            <a:ext cx="7992888" cy="1152128"/>
          </a:xfrm>
        </p:spPr>
        <p:txBody>
          <a:bodyPr/>
          <a:lstStyle/>
          <a:p>
            <a:r>
              <a:rPr lang="ru-RU" dirty="0" smtClean="0"/>
              <a:t>2. Система работы</a:t>
            </a:r>
            <a:br>
              <a:rPr lang="ru-RU" dirty="0" smtClean="0"/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42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12968" cy="518457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Прохождение обучающимся медицинского осмотра в соответствии с выпиской из истории развития ребёнка.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Сбор необходимого пакета документов для прохождения ТПМПК:</a:t>
            </a:r>
          </a:p>
          <a:p>
            <a:pPr marL="712788" algn="just">
              <a:buFont typeface="Wingdings" pitchFamily="2" charset="2"/>
              <a:buChar char="ü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Выписка из истории развития ребёнка;</a:t>
            </a:r>
          </a:p>
          <a:p>
            <a:pPr marL="712788" algn="just">
              <a:buFont typeface="Wingdings" pitchFamily="2" charset="2"/>
              <a:buChar char="ü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Направление школы;</a:t>
            </a:r>
          </a:p>
          <a:p>
            <a:pPr marL="712788" algn="just">
              <a:buFont typeface="Wingdings" pitchFamily="2" charset="2"/>
              <a:buChar char="ü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Педагогическая характеристика классного руководителя;</a:t>
            </a:r>
          </a:p>
          <a:p>
            <a:pPr marL="712788" algn="just">
              <a:buFont typeface="Wingdings" pitchFamily="2" charset="2"/>
              <a:buChar char="ü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Представления узких специалистов школы (учителя-дефектолога, учителя-логопеда, педагога-психолога);</a:t>
            </a:r>
          </a:p>
          <a:p>
            <a:pPr marL="712788" algn="just">
              <a:buFont typeface="Wingdings" pitchFamily="2" charset="2"/>
              <a:buChar char="ü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Табель оценок;</a:t>
            </a:r>
          </a:p>
          <a:p>
            <a:pPr marL="712788" algn="just">
              <a:buFont typeface="Wingdings" pitchFamily="2" charset="2"/>
              <a:buChar char="ü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Копии контрольных работ</a:t>
            </a:r>
          </a:p>
          <a:p>
            <a:pPr marL="342900" indent="-342900" algn="just">
              <a:buAutoNum type="arabicPeriod" startAt="7"/>
            </a:pP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протокола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ТПМПК </a:t>
            </a:r>
          </a:p>
          <a:p>
            <a:pPr marL="342900" indent="-342900" algn="just">
              <a:buAutoNum type="arabicPeriod" startAt="7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Разработка АОП/АООП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(на основании заявления родителей)</a:t>
            </a:r>
            <a:endParaRPr lang="ru-RU" sz="17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7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Охват и педагогическое  сопровождение учащихся специалистами школы</a:t>
            </a:r>
          </a:p>
          <a:p>
            <a:pPr marL="342900" indent="-342900" algn="just">
              <a:buAutoNum type="arabicPeriod" startAt="7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Ведение карты развития (социальный паспорт семьи, обследование жилищно-бытовых условий несовершеннолетнего, динамика развития учебной детальности, специальная индивидуальная программа развития для обучающихся  с УО) </a:t>
            </a:r>
          </a:p>
          <a:p>
            <a:pPr marL="342900" indent="-342900" algn="just">
              <a:buAutoNum type="arabicPeriod" startAt="7"/>
            </a:pP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Оформление документов: «Листы динамики» (ежегодно до 15 мая)  отчет в ТПМПК</a:t>
            </a:r>
          </a:p>
          <a:p>
            <a:pPr marL="342900" indent="-342900" algn="just">
              <a:buAutoNum type="arabicPeriod" startAt="3"/>
            </a:pP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6633"/>
            <a:ext cx="7992888" cy="1152128"/>
          </a:xfrm>
        </p:spPr>
        <p:txBody>
          <a:bodyPr/>
          <a:lstStyle/>
          <a:p>
            <a:pPr algn="ctr"/>
            <a:r>
              <a:rPr lang="ru-RU" dirty="0" smtClean="0"/>
              <a:t>3.Система работы </a:t>
            </a:r>
            <a:br>
              <a:rPr lang="ru-RU" dirty="0" smtClean="0"/>
            </a:b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42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410</TotalTime>
  <Words>686</Words>
  <Application>Microsoft Office PowerPoint</Application>
  <PresentationFormat>Экран (4:3)</PresentationFormat>
  <Paragraphs>74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Тимошенко Елена Викторовна учитель-логопед МБОУ «СШ № 17» г.Норильск, Красноярский край</vt:lpstr>
      <vt:lpstr>Презентация PowerPoint</vt:lpstr>
      <vt:lpstr>Презентация PowerPoint</vt:lpstr>
      <vt:lpstr>ЗАДАЧИ ППк</vt:lpstr>
      <vt:lpstr>Презентация PowerPoint</vt:lpstr>
      <vt:lpstr>Презентация PowerPoint</vt:lpstr>
      <vt:lpstr>1. Система работы</vt:lpstr>
      <vt:lpstr>2. Система работы  </vt:lpstr>
      <vt:lpstr>3.Система работы  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</dc:creator>
  <cp:lastModifiedBy>ДОМ</cp:lastModifiedBy>
  <cp:revision>53</cp:revision>
  <dcterms:created xsi:type="dcterms:W3CDTF">2019-04-29T14:38:54Z</dcterms:created>
  <dcterms:modified xsi:type="dcterms:W3CDTF">2020-11-02T18:58:10Z</dcterms:modified>
</cp:coreProperties>
</file>