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2.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strictFirstAndLastChars="0" saveSubsetFonts="1">
  <p:sldMasterIdLst>
    <p:sldMasterId id="2147483651"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2.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11" Type="http://schemas.openxmlformats.org/officeDocument/2006/relationships/slide" Target="slides/slide7.xml"/><Relationship Id="rId10" Type="http://schemas.openxmlformats.org/officeDocument/2006/relationships/slide" Target="slides/slide6.xml"/><Relationship Id="rId21" Type="http://schemas.openxmlformats.org/officeDocument/2006/relationships/slide" Target="slides/slide17.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2.xml"/><Relationship Id="rId2" Type="http://schemas.openxmlformats.org/officeDocument/2006/relationships/presProps" Target="presProps2.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5" Type="http://schemas.openxmlformats.org/officeDocument/2006/relationships/slide" Target="slides/slide1.xml"/><Relationship Id="rId19" Type="http://schemas.openxmlformats.org/officeDocument/2006/relationships/slide" Target="slides/slide15.xml"/><Relationship Id="rId6" Type="http://schemas.openxmlformats.org/officeDocument/2006/relationships/slide" Target="slides/slide2.xml"/><Relationship Id="rId18" Type="http://schemas.openxmlformats.org/officeDocument/2006/relationships/slide" Target="slides/slide14.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 name="Shape 2"/>
        <p:cNvGrpSpPr/>
        <p:nvPr/>
      </p:nvGrpSpPr>
      <p:grpSpPr>
        <a:xfrm>
          <a:off x="0" y="0"/>
          <a:ext cx="0" cy="0"/>
          <a:chOff x="0" y="0"/>
          <a:chExt cx="0" cy="0"/>
        </a:xfrm>
      </p:grpSpPr>
      <p:sp>
        <p:nvSpPr>
          <p:cNvPr id="3" name="Shape 3"/>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rIns="91425" tIns="91425"/>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42" name="Shape 242"/>
        <p:cNvGrpSpPr/>
        <p:nvPr/>
      </p:nvGrpSpPr>
      <p:grpSpPr>
        <a:xfrm>
          <a:off x="0" y="0"/>
          <a:ext cx="0" cy="0"/>
          <a:chOff x="0" y="0"/>
          <a:chExt cx="0" cy="0"/>
        </a:xfrm>
      </p:grpSpPr>
      <p:sp>
        <p:nvSpPr>
          <p:cNvPr id="243" name="Shape 243"/>
          <p:cNvSpPr txBox="1"/>
          <p:nvPr>
            <p:ph idx="1" type="body"/>
          </p:nvPr>
        </p:nvSpPr>
        <p:spPr>
          <a:xfrm>
            <a:off x="685800" y="4343400"/>
            <a:ext cx="5486400"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244" name="Shape 244"/>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03" name="Shape 303"/>
        <p:cNvGrpSpPr/>
        <p:nvPr/>
      </p:nvGrpSpPr>
      <p:grpSpPr>
        <a:xfrm>
          <a:off x="0" y="0"/>
          <a:ext cx="0" cy="0"/>
          <a:chOff x="0" y="0"/>
          <a:chExt cx="0" cy="0"/>
        </a:xfrm>
      </p:grpSpPr>
      <p:sp>
        <p:nvSpPr>
          <p:cNvPr id="304" name="Shape 304"/>
          <p:cNvSpPr txBox="1"/>
          <p:nvPr>
            <p:ph idx="1" type="body"/>
          </p:nvPr>
        </p:nvSpPr>
        <p:spPr>
          <a:xfrm>
            <a:off x="685800" y="4343400"/>
            <a:ext cx="5486400"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305" name="Shape 305"/>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09" name="Shape 309"/>
        <p:cNvGrpSpPr/>
        <p:nvPr/>
      </p:nvGrpSpPr>
      <p:grpSpPr>
        <a:xfrm>
          <a:off x="0" y="0"/>
          <a:ext cx="0" cy="0"/>
          <a:chOff x="0" y="0"/>
          <a:chExt cx="0" cy="0"/>
        </a:xfrm>
      </p:grpSpPr>
      <p:sp>
        <p:nvSpPr>
          <p:cNvPr id="310" name="Shape 310"/>
          <p:cNvSpPr txBox="1"/>
          <p:nvPr>
            <p:ph idx="1" type="body"/>
          </p:nvPr>
        </p:nvSpPr>
        <p:spPr>
          <a:xfrm>
            <a:off x="685800" y="4343400"/>
            <a:ext cx="5486400"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311" name="Shape 311"/>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15" name="Shape 315"/>
        <p:cNvGrpSpPr/>
        <p:nvPr/>
      </p:nvGrpSpPr>
      <p:grpSpPr>
        <a:xfrm>
          <a:off x="0" y="0"/>
          <a:ext cx="0" cy="0"/>
          <a:chOff x="0" y="0"/>
          <a:chExt cx="0" cy="0"/>
        </a:xfrm>
      </p:grpSpPr>
      <p:sp>
        <p:nvSpPr>
          <p:cNvPr id="316" name="Shape 316"/>
          <p:cNvSpPr txBox="1"/>
          <p:nvPr>
            <p:ph idx="1" type="body"/>
          </p:nvPr>
        </p:nvSpPr>
        <p:spPr>
          <a:xfrm>
            <a:off x="685800" y="4343400"/>
            <a:ext cx="5486400"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317" name="Shape 317"/>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21" name="Shape 321"/>
        <p:cNvGrpSpPr/>
        <p:nvPr/>
      </p:nvGrpSpPr>
      <p:grpSpPr>
        <a:xfrm>
          <a:off x="0" y="0"/>
          <a:ext cx="0" cy="0"/>
          <a:chOff x="0" y="0"/>
          <a:chExt cx="0" cy="0"/>
        </a:xfrm>
      </p:grpSpPr>
      <p:sp>
        <p:nvSpPr>
          <p:cNvPr id="322" name="Shape 322"/>
          <p:cNvSpPr txBox="1"/>
          <p:nvPr>
            <p:ph idx="1" type="body"/>
          </p:nvPr>
        </p:nvSpPr>
        <p:spPr>
          <a:xfrm>
            <a:off x="685800" y="4343400"/>
            <a:ext cx="5486400"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323" name="Shape 323"/>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27" name="Shape 327"/>
        <p:cNvGrpSpPr/>
        <p:nvPr/>
      </p:nvGrpSpPr>
      <p:grpSpPr>
        <a:xfrm>
          <a:off x="0" y="0"/>
          <a:ext cx="0" cy="0"/>
          <a:chOff x="0" y="0"/>
          <a:chExt cx="0" cy="0"/>
        </a:xfrm>
      </p:grpSpPr>
      <p:sp>
        <p:nvSpPr>
          <p:cNvPr id="328" name="Shape 328"/>
          <p:cNvSpPr txBox="1"/>
          <p:nvPr>
            <p:ph idx="1" type="body"/>
          </p:nvPr>
        </p:nvSpPr>
        <p:spPr>
          <a:xfrm>
            <a:off x="685800" y="4343400"/>
            <a:ext cx="5486400"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329" name="Shape 329"/>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33" name="Shape 333"/>
        <p:cNvGrpSpPr/>
        <p:nvPr/>
      </p:nvGrpSpPr>
      <p:grpSpPr>
        <a:xfrm>
          <a:off x="0" y="0"/>
          <a:ext cx="0" cy="0"/>
          <a:chOff x="0" y="0"/>
          <a:chExt cx="0" cy="0"/>
        </a:xfrm>
      </p:grpSpPr>
      <p:sp>
        <p:nvSpPr>
          <p:cNvPr id="334" name="Shape 334"/>
          <p:cNvSpPr txBox="1"/>
          <p:nvPr>
            <p:ph idx="1" type="body"/>
          </p:nvPr>
        </p:nvSpPr>
        <p:spPr>
          <a:xfrm>
            <a:off x="685800" y="4343400"/>
            <a:ext cx="5486400"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335" name="Shape 335"/>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39" name="Shape 339"/>
        <p:cNvGrpSpPr/>
        <p:nvPr/>
      </p:nvGrpSpPr>
      <p:grpSpPr>
        <a:xfrm>
          <a:off x="0" y="0"/>
          <a:ext cx="0" cy="0"/>
          <a:chOff x="0" y="0"/>
          <a:chExt cx="0" cy="0"/>
        </a:xfrm>
      </p:grpSpPr>
      <p:sp>
        <p:nvSpPr>
          <p:cNvPr id="340" name="Shape 340"/>
          <p:cNvSpPr txBox="1"/>
          <p:nvPr>
            <p:ph idx="1" type="body"/>
          </p:nvPr>
        </p:nvSpPr>
        <p:spPr>
          <a:xfrm>
            <a:off x="685800" y="4343400"/>
            <a:ext cx="5486400"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341" name="Shape 341"/>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45" name="Shape 345"/>
        <p:cNvGrpSpPr/>
        <p:nvPr/>
      </p:nvGrpSpPr>
      <p:grpSpPr>
        <a:xfrm>
          <a:off x="0" y="0"/>
          <a:ext cx="0" cy="0"/>
          <a:chOff x="0" y="0"/>
          <a:chExt cx="0" cy="0"/>
        </a:xfrm>
      </p:grpSpPr>
      <p:sp>
        <p:nvSpPr>
          <p:cNvPr id="346" name="Shape 346"/>
          <p:cNvSpPr txBox="1"/>
          <p:nvPr>
            <p:ph idx="1" type="body"/>
          </p:nvPr>
        </p:nvSpPr>
        <p:spPr>
          <a:xfrm>
            <a:off x="685800" y="4343400"/>
            <a:ext cx="5486400"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347" name="Shape 347"/>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48" name="Shape 248"/>
        <p:cNvGrpSpPr/>
        <p:nvPr/>
      </p:nvGrpSpPr>
      <p:grpSpPr>
        <a:xfrm>
          <a:off x="0" y="0"/>
          <a:ext cx="0" cy="0"/>
          <a:chOff x="0" y="0"/>
          <a:chExt cx="0" cy="0"/>
        </a:xfrm>
      </p:grpSpPr>
      <p:sp>
        <p:nvSpPr>
          <p:cNvPr id="249" name="Shape 249"/>
          <p:cNvSpPr txBox="1"/>
          <p:nvPr>
            <p:ph idx="1" type="body"/>
          </p:nvPr>
        </p:nvSpPr>
        <p:spPr>
          <a:xfrm>
            <a:off x="685800" y="4343400"/>
            <a:ext cx="5486400"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250" name="Shape 250"/>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54" name="Shape 254"/>
        <p:cNvGrpSpPr/>
        <p:nvPr/>
      </p:nvGrpSpPr>
      <p:grpSpPr>
        <a:xfrm>
          <a:off x="0" y="0"/>
          <a:ext cx="0" cy="0"/>
          <a:chOff x="0" y="0"/>
          <a:chExt cx="0" cy="0"/>
        </a:xfrm>
      </p:grpSpPr>
      <p:sp>
        <p:nvSpPr>
          <p:cNvPr id="255" name="Shape 255"/>
          <p:cNvSpPr txBox="1"/>
          <p:nvPr>
            <p:ph idx="1" type="body"/>
          </p:nvPr>
        </p:nvSpPr>
        <p:spPr>
          <a:xfrm>
            <a:off x="685800" y="4343400"/>
            <a:ext cx="5486400"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256" name="Shape 256"/>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61" name="Shape 261"/>
        <p:cNvGrpSpPr/>
        <p:nvPr/>
      </p:nvGrpSpPr>
      <p:grpSpPr>
        <a:xfrm>
          <a:off x="0" y="0"/>
          <a:ext cx="0" cy="0"/>
          <a:chOff x="0" y="0"/>
          <a:chExt cx="0" cy="0"/>
        </a:xfrm>
      </p:grpSpPr>
      <p:sp>
        <p:nvSpPr>
          <p:cNvPr id="262" name="Shape 262"/>
          <p:cNvSpPr txBox="1"/>
          <p:nvPr>
            <p:ph idx="1" type="body"/>
          </p:nvPr>
        </p:nvSpPr>
        <p:spPr>
          <a:xfrm>
            <a:off x="685800" y="4343400"/>
            <a:ext cx="5486400"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263" name="Shape 263"/>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68" name="Shape 268"/>
        <p:cNvGrpSpPr/>
        <p:nvPr/>
      </p:nvGrpSpPr>
      <p:grpSpPr>
        <a:xfrm>
          <a:off x="0" y="0"/>
          <a:ext cx="0" cy="0"/>
          <a:chOff x="0" y="0"/>
          <a:chExt cx="0" cy="0"/>
        </a:xfrm>
      </p:grpSpPr>
      <p:sp>
        <p:nvSpPr>
          <p:cNvPr id="269" name="Shape 269"/>
          <p:cNvSpPr txBox="1"/>
          <p:nvPr>
            <p:ph idx="1" type="body"/>
          </p:nvPr>
        </p:nvSpPr>
        <p:spPr>
          <a:xfrm>
            <a:off x="685800" y="4343400"/>
            <a:ext cx="5486400"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270" name="Shape 270"/>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75" name="Shape 275"/>
        <p:cNvGrpSpPr/>
        <p:nvPr/>
      </p:nvGrpSpPr>
      <p:grpSpPr>
        <a:xfrm>
          <a:off x="0" y="0"/>
          <a:ext cx="0" cy="0"/>
          <a:chOff x="0" y="0"/>
          <a:chExt cx="0" cy="0"/>
        </a:xfrm>
      </p:grpSpPr>
      <p:sp>
        <p:nvSpPr>
          <p:cNvPr id="276" name="Shape 276"/>
          <p:cNvSpPr txBox="1"/>
          <p:nvPr>
            <p:ph idx="1" type="body"/>
          </p:nvPr>
        </p:nvSpPr>
        <p:spPr>
          <a:xfrm>
            <a:off x="685800" y="4343400"/>
            <a:ext cx="5486400"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277" name="Shape 277"/>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82" name="Shape 282"/>
        <p:cNvGrpSpPr/>
        <p:nvPr/>
      </p:nvGrpSpPr>
      <p:grpSpPr>
        <a:xfrm>
          <a:off x="0" y="0"/>
          <a:ext cx="0" cy="0"/>
          <a:chOff x="0" y="0"/>
          <a:chExt cx="0" cy="0"/>
        </a:xfrm>
      </p:grpSpPr>
      <p:sp>
        <p:nvSpPr>
          <p:cNvPr id="283" name="Shape 283"/>
          <p:cNvSpPr txBox="1"/>
          <p:nvPr>
            <p:ph idx="1" type="body"/>
          </p:nvPr>
        </p:nvSpPr>
        <p:spPr>
          <a:xfrm>
            <a:off x="685800" y="4343400"/>
            <a:ext cx="5486400"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284" name="Shape 284"/>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89" name="Shape 289"/>
        <p:cNvGrpSpPr/>
        <p:nvPr/>
      </p:nvGrpSpPr>
      <p:grpSpPr>
        <a:xfrm>
          <a:off x="0" y="0"/>
          <a:ext cx="0" cy="0"/>
          <a:chOff x="0" y="0"/>
          <a:chExt cx="0" cy="0"/>
        </a:xfrm>
      </p:grpSpPr>
      <p:sp>
        <p:nvSpPr>
          <p:cNvPr id="290" name="Shape 290"/>
          <p:cNvSpPr txBox="1"/>
          <p:nvPr>
            <p:ph idx="1" type="body"/>
          </p:nvPr>
        </p:nvSpPr>
        <p:spPr>
          <a:xfrm>
            <a:off x="685800" y="4343400"/>
            <a:ext cx="5486400"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291" name="Shape 291"/>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96" name="Shape 296"/>
        <p:cNvGrpSpPr/>
        <p:nvPr/>
      </p:nvGrpSpPr>
      <p:grpSpPr>
        <a:xfrm>
          <a:off x="0" y="0"/>
          <a:ext cx="0" cy="0"/>
          <a:chOff x="0" y="0"/>
          <a:chExt cx="0" cy="0"/>
        </a:xfrm>
      </p:grpSpPr>
      <p:sp>
        <p:nvSpPr>
          <p:cNvPr id="297" name="Shape 297"/>
          <p:cNvSpPr txBox="1"/>
          <p:nvPr>
            <p:ph idx="1" type="body"/>
          </p:nvPr>
        </p:nvSpPr>
        <p:spPr>
          <a:xfrm>
            <a:off x="685800" y="4343400"/>
            <a:ext cx="5486400"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298" name="Shape 298"/>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227" name="Shape 227"/>
        <p:cNvGrpSpPr/>
        <p:nvPr/>
      </p:nvGrpSpPr>
      <p:grpSpPr>
        <a:xfrm>
          <a:off x="0" y="0"/>
          <a:ext cx="0" cy="0"/>
          <a:chOff x="0" y="0"/>
          <a:chExt cx="0" cy="0"/>
        </a:xfrm>
      </p:grpSpPr>
      <p:sp>
        <p:nvSpPr>
          <p:cNvPr id="228" name="Shape 228"/>
          <p:cNvSpPr txBox="1"/>
          <p:nvPr>
            <p:ph type="title"/>
          </p:nvPr>
        </p:nvSpPr>
        <p:spPr>
          <a:xfrm>
            <a:off x="457200" y="274636"/>
            <a:ext cx="8229600" cy="1143000"/>
          </a:xfrm>
          <a:prstGeom prst="rect">
            <a:avLst/>
          </a:prstGeom>
          <a:noFill/>
          <a:ln>
            <a:noFill/>
          </a:ln>
        </p:spPr>
        <p:txBody>
          <a:bodyPr anchorCtr="0" anchor="ctr" bIns="91425" lIns="91425" rIns="91425" tIns="91425"/>
          <a:lstStyle>
            <a:lvl1pPr indent="0" lvl="0" marL="0" algn="ctr">
              <a:lnSpc>
                <a:spcPct val="100000"/>
              </a:lnSpc>
              <a:spcBef>
                <a:spcPts val="0"/>
              </a:spcBef>
              <a:spcAft>
                <a:spcPts val="0"/>
              </a:spcAft>
              <a:buNone/>
              <a:defRPr/>
            </a:lvl1pPr>
            <a:lvl2pPr indent="0" lvl="1" marL="0" algn="ctr">
              <a:lnSpc>
                <a:spcPct val="100000"/>
              </a:lnSpc>
              <a:spcBef>
                <a:spcPts val="0"/>
              </a:spcBef>
              <a:spcAft>
                <a:spcPts val="0"/>
              </a:spcAft>
              <a:buNone/>
              <a:defRPr/>
            </a:lvl2pPr>
            <a:lvl3pPr indent="0" lvl="2" marL="0" algn="ctr">
              <a:lnSpc>
                <a:spcPct val="100000"/>
              </a:lnSpc>
              <a:spcBef>
                <a:spcPts val="0"/>
              </a:spcBef>
              <a:spcAft>
                <a:spcPts val="0"/>
              </a:spcAft>
              <a:buNone/>
              <a:defRPr/>
            </a:lvl3pPr>
            <a:lvl4pPr indent="0" lvl="3" marL="0" algn="ctr">
              <a:lnSpc>
                <a:spcPct val="100000"/>
              </a:lnSpc>
              <a:spcBef>
                <a:spcPts val="0"/>
              </a:spcBef>
              <a:spcAft>
                <a:spcPts val="0"/>
              </a:spcAft>
              <a:buNone/>
              <a:defRPr/>
            </a:lvl4pPr>
            <a:lvl5pPr indent="0" lvl="4" marL="0" algn="ctr">
              <a:lnSpc>
                <a:spcPct val="100000"/>
              </a:lnSpc>
              <a:spcBef>
                <a:spcPts val="0"/>
              </a:spcBef>
              <a:spcAft>
                <a:spcPts val="0"/>
              </a:spcAft>
              <a:buNone/>
              <a:defRPr/>
            </a:lvl5pPr>
            <a:lvl6pPr indent="0" lvl="5" marL="0" algn="ctr">
              <a:lnSpc>
                <a:spcPct val="100000"/>
              </a:lnSpc>
              <a:spcBef>
                <a:spcPts val="0"/>
              </a:spcBef>
              <a:spcAft>
                <a:spcPts val="0"/>
              </a:spcAft>
              <a:buNone/>
              <a:defRPr/>
            </a:lvl6pPr>
            <a:lvl7pPr indent="0" lvl="6" marL="0" algn="ctr">
              <a:lnSpc>
                <a:spcPct val="100000"/>
              </a:lnSpc>
              <a:spcBef>
                <a:spcPts val="0"/>
              </a:spcBef>
              <a:spcAft>
                <a:spcPts val="0"/>
              </a:spcAft>
              <a:buNone/>
              <a:defRPr/>
            </a:lvl7pPr>
            <a:lvl8pPr indent="0" lvl="7" marL="0" algn="ctr">
              <a:lnSpc>
                <a:spcPct val="100000"/>
              </a:lnSpc>
              <a:spcBef>
                <a:spcPts val="0"/>
              </a:spcBef>
              <a:spcAft>
                <a:spcPts val="0"/>
              </a:spcAft>
              <a:buNone/>
              <a:defRPr/>
            </a:lvl8pPr>
            <a:lvl9pPr indent="0" lvl="8" marL="0" algn="ctr">
              <a:lnSpc>
                <a:spcPct val="100000"/>
              </a:lnSpc>
              <a:spcBef>
                <a:spcPts val="0"/>
              </a:spcBef>
              <a:spcAft>
                <a:spcPts val="0"/>
              </a:spcAft>
              <a:buNone/>
              <a:defRPr/>
            </a:lvl9pPr>
          </a:lstStyle>
          <a:p/>
        </p:txBody>
      </p:sp>
      <p:sp>
        <p:nvSpPr>
          <p:cNvPr id="229" name="Shape 229"/>
          <p:cNvSpPr txBox="1"/>
          <p:nvPr>
            <p:ph idx="10" type="dt"/>
          </p:nvPr>
        </p:nvSpPr>
        <p:spPr>
          <a:xfrm>
            <a:off x="457200" y="6243637"/>
            <a:ext cx="2133600" cy="457199"/>
          </a:xfrm>
          <a:prstGeom prst="rect">
            <a:avLst/>
          </a:prstGeom>
          <a:noFill/>
          <a:ln>
            <a:noFill/>
          </a:ln>
        </p:spPr>
        <p:txBody>
          <a:bodyPr anchorCtr="0" anchor="b" bIns="91425" lIns="91425" rIns="91425" tIns="91425"/>
          <a:lstStyle>
            <a:lvl1pPr indent="0" lvl="0" marL="0" algn="l">
              <a:lnSpc>
                <a:spcPct val="100000"/>
              </a:lnSpc>
              <a:spcBef>
                <a:spcPts val="0"/>
              </a:spcBef>
              <a:spcAft>
                <a:spcPts val="0"/>
              </a:spcAft>
              <a:buNone/>
              <a:defRPr/>
            </a:lvl1pPr>
            <a:lvl2pPr indent="0" lvl="1" marL="457200" algn="l">
              <a:lnSpc>
                <a:spcPct val="100000"/>
              </a:lnSpc>
              <a:spcBef>
                <a:spcPts val="0"/>
              </a:spcBef>
              <a:spcAft>
                <a:spcPts val="0"/>
              </a:spcAft>
              <a:buNone/>
              <a:defRPr/>
            </a:lvl2pPr>
            <a:lvl3pPr indent="0" lvl="2" marL="914400" algn="l">
              <a:lnSpc>
                <a:spcPct val="100000"/>
              </a:lnSpc>
              <a:spcBef>
                <a:spcPts val="0"/>
              </a:spcBef>
              <a:spcAft>
                <a:spcPts val="0"/>
              </a:spcAft>
              <a:buNone/>
              <a:defRPr/>
            </a:lvl3pPr>
            <a:lvl4pPr indent="0" lvl="3" marL="1371600" algn="l">
              <a:lnSpc>
                <a:spcPct val="100000"/>
              </a:lnSpc>
              <a:spcBef>
                <a:spcPts val="0"/>
              </a:spcBef>
              <a:spcAft>
                <a:spcPts val="0"/>
              </a:spcAft>
              <a:buNone/>
              <a:defRPr/>
            </a:lvl4pPr>
            <a:lvl5pPr indent="0" lvl="4" marL="1828800" algn="l">
              <a:lnSpc>
                <a:spcPct val="100000"/>
              </a:lnSpc>
              <a:spcBef>
                <a:spcPts val="0"/>
              </a:spcBef>
              <a:spcAft>
                <a:spcPts val="0"/>
              </a:spcAft>
              <a:buNone/>
              <a:defRPr/>
            </a:lvl5pPr>
            <a:lvl6pPr indent="0" lvl="5" marL="2286000" algn="l">
              <a:lnSpc>
                <a:spcPct val="100000"/>
              </a:lnSpc>
              <a:spcBef>
                <a:spcPts val="0"/>
              </a:spcBef>
              <a:spcAft>
                <a:spcPts val="0"/>
              </a:spcAft>
              <a:buNone/>
              <a:defRPr/>
            </a:lvl6pPr>
            <a:lvl7pPr indent="0" lvl="6" marL="3200400" algn="l">
              <a:lnSpc>
                <a:spcPct val="100000"/>
              </a:lnSpc>
              <a:spcBef>
                <a:spcPts val="0"/>
              </a:spcBef>
              <a:spcAft>
                <a:spcPts val="0"/>
              </a:spcAft>
              <a:buNone/>
              <a:defRPr/>
            </a:lvl7pPr>
            <a:lvl8pPr indent="0" lvl="7" marL="4572000" algn="l">
              <a:lnSpc>
                <a:spcPct val="100000"/>
              </a:lnSpc>
              <a:spcBef>
                <a:spcPts val="0"/>
              </a:spcBef>
              <a:spcAft>
                <a:spcPts val="0"/>
              </a:spcAft>
              <a:buNone/>
              <a:defRPr/>
            </a:lvl8pPr>
            <a:lvl9pPr indent="0" lvl="8" marL="6400800" algn="l">
              <a:lnSpc>
                <a:spcPct val="100000"/>
              </a:lnSpc>
              <a:spcBef>
                <a:spcPts val="0"/>
              </a:spcBef>
              <a:spcAft>
                <a:spcPts val="0"/>
              </a:spcAft>
              <a:buNone/>
              <a:defRPr/>
            </a:lvl9pPr>
          </a:lstStyle>
          <a:p/>
        </p:txBody>
      </p:sp>
      <p:sp>
        <p:nvSpPr>
          <p:cNvPr id="230" name="Shape 230"/>
          <p:cNvSpPr txBox="1"/>
          <p:nvPr>
            <p:ph idx="11" type="ftr"/>
          </p:nvPr>
        </p:nvSpPr>
        <p:spPr>
          <a:xfrm>
            <a:off x="3124200" y="6243637"/>
            <a:ext cx="2895600" cy="457199"/>
          </a:xfrm>
          <a:prstGeom prst="rect">
            <a:avLst/>
          </a:prstGeom>
          <a:noFill/>
          <a:ln>
            <a:noFill/>
          </a:ln>
        </p:spPr>
        <p:txBody>
          <a:bodyPr anchorCtr="0" anchor="b" bIns="91425" lIns="91425" rIns="91425" tIns="91425"/>
          <a:lstStyle>
            <a:lvl1pPr indent="0" lvl="0" marL="0" algn="ctr">
              <a:lnSpc>
                <a:spcPct val="100000"/>
              </a:lnSpc>
              <a:spcBef>
                <a:spcPts val="0"/>
              </a:spcBef>
              <a:spcAft>
                <a:spcPts val="0"/>
              </a:spcAft>
              <a:buNone/>
              <a:defRPr/>
            </a:lvl1pPr>
            <a:lvl2pPr indent="0" lvl="1" marL="457200" algn="l">
              <a:lnSpc>
                <a:spcPct val="100000"/>
              </a:lnSpc>
              <a:spcBef>
                <a:spcPts val="0"/>
              </a:spcBef>
              <a:spcAft>
                <a:spcPts val="0"/>
              </a:spcAft>
              <a:buNone/>
              <a:defRPr/>
            </a:lvl2pPr>
            <a:lvl3pPr indent="0" lvl="2" marL="914400" algn="l">
              <a:lnSpc>
                <a:spcPct val="100000"/>
              </a:lnSpc>
              <a:spcBef>
                <a:spcPts val="0"/>
              </a:spcBef>
              <a:spcAft>
                <a:spcPts val="0"/>
              </a:spcAft>
              <a:buNone/>
              <a:defRPr/>
            </a:lvl3pPr>
            <a:lvl4pPr indent="0" lvl="3" marL="1371600" algn="l">
              <a:lnSpc>
                <a:spcPct val="100000"/>
              </a:lnSpc>
              <a:spcBef>
                <a:spcPts val="0"/>
              </a:spcBef>
              <a:spcAft>
                <a:spcPts val="0"/>
              </a:spcAft>
              <a:buNone/>
              <a:defRPr/>
            </a:lvl4pPr>
            <a:lvl5pPr indent="0" lvl="4" marL="1828800" algn="l">
              <a:lnSpc>
                <a:spcPct val="100000"/>
              </a:lnSpc>
              <a:spcBef>
                <a:spcPts val="0"/>
              </a:spcBef>
              <a:spcAft>
                <a:spcPts val="0"/>
              </a:spcAft>
              <a:buNone/>
              <a:defRPr/>
            </a:lvl5pPr>
            <a:lvl6pPr indent="0" lvl="5" marL="2286000" algn="l">
              <a:lnSpc>
                <a:spcPct val="100000"/>
              </a:lnSpc>
              <a:spcBef>
                <a:spcPts val="0"/>
              </a:spcBef>
              <a:spcAft>
                <a:spcPts val="0"/>
              </a:spcAft>
              <a:buNone/>
              <a:defRPr/>
            </a:lvl6pPr>
            <a:lvl7pPr indent="0" lvl="6" marL="3200400" algn="l">
              <a:lnSpc>
                <a:spcPct val="100000"/>
              </a:lnSpc>
              <a:spcBef>
                <a:spcPts val="0"/>
              </a:spcBef>
              <a:spcAft>
                <a:spcPts val="0"/>
              </a:spcAft>
              <a:buNone/>
              <a:defRPr/>
            </a:lvl7pPr>
            <a:lvl8pPr indent="0" lvl="7" marL="4572000" algn="l">
              <a:lnSpc>
                <a:spcPct val="100000"/>
              </a:lnSpc>
              <a:spcBef>
                <a:spcPts val="0"/>
              </a:spcBef>
              <a:spcAft>
                <a:spcPts val="0"/>
              </a:spcAft>
              <a:buNone/>
              <a:defRPr/>
            </a:lvl8pPr>
            <a:lvl9pPr indent="0" lvl="8" marL="6400800" algn="l">
              <a:lnSpc>
                <a:spcPct val="100000"/>
              </a:lnSpc>
              <a:spcBef>
                <a:spcPts val="0"/>
              </a:spcBef>
              <a:spcAft>
                <a:spcPts val="0"/>
              </a:spcAft>
              <a:buNone/>
              <a:defRPr/>
            </a:lvl9pPr>
          </a:lstStyle>
          <a:p/>
        </p:txBody>
      </p:sp>
      <p:sp>
        <p:nvSpPr>
          <p:cNvPr id="231" name="Shape 231"/>
          <p:cNvSpPr txBox="1"/>
          <p:nvPr>
            <p:ph idx="12" type="sldNum"/>
          </p:nvPr>
        </p:nvSpPr>
        <p:spPr>
          <a:xfrm>
            <a:off x="6553200" y="6243637"/>
            <a:ext cx="2133600" cy="457199"/>
          </a:xfrm>
          <a:prstGeom prst="rect">
            <a:avLst/>
          </a:prstGeom>
          <a:noFill/>
          <a:ln>
            <a:noFill/>
          </a:ln>
        </p:spPr>
        <p:txBody>
          <a:bodyPr anchorCtr="0" anchor="b" bIns="45700" lIns="91425" rIns="91425" tIns="45700">
            <a:noAutofit/>
          </a:bodyPr>
          <a:lstStyle/>
          <a:p>
            <a:pPr indent="0" lvl="0" marL="0" algn="r">
              <a:lnSpc>
                <a:spcPct val="100000"/>
              </a:lnSpc>
              <a:spcBef>
                <a:spcPts val="0"/>
              </a:spcBef>
              <a:spcAft>
                <a:spcPts val="0"/>
              </a:spcAft>
              <a:buSzPct val="25000"/>
              <a:buNone/>
            </a:pPr>
            <a:fld id="{00000000-1234-1234-1234-123412341234}" type="slidenum">
              <a:rPr lang="en-US" sz="1200"/>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text">
    <p:spTree>
      <p:nvGrpSpPr>
        <p:cNvPr id="232" name="Shape 232"/>
        <p:cNvGrpSpPr/>
        <p:nvPr/>
      </p:nvGrpSpPr>
      <p:grpSpPr>
        <a:xfrm>
          <a:off x="0" y="0"/>
          <a:ext cx="0" cy="0"/>
          <a:chOff x="0" y="0"/>
          <a:chExt cx="0" cy="0"/>
        </a:xfrm>
      </p:grpSpPr>
      <p:sp>
        <p:nvSpPr>
          <p:cNvPr id="233" name="Shape 233"/>
          <p:cNvSpPr txBox="1"/>
          <p:nvPr>
            <p:ph type="title"/>
          </p:nvPr>
        </p:nvSpPr>
        <p:spPr>
          <a:xfrm>
            <a:off x="457200" y="274636"/>
            <a:ext cx="8229600" cy="1143000"/>
          </a:xfrm>
          <a:prstGeom prst="rect">
            <a:avLst/>
          </a:prstGeom>
          <a:noFill/>
          <a:ln>
            <a:noFill/>
          </a:ln>
        </p:spPr>
        <p:txBody>
          <a:bodyPr anchorCtr="0" anchor="ctr" bIns="91425" lIns="91425" rIns="91425" tIns="91425"/>
          <a:lstStyle>
            <a:lvl1pPr indent="0" lvl="0" marL="0" algn="ctr">
              <a:lnSpc>
                <a:spcPct val="100000"/>
              </a:lnSpc>
              <a:spcBef>
                <a:spcPts val="0"/>
              </a:spcBef>
              <a:spcAft>
                <a:spcPts val="0"/>
              </a:spcAft>
              <a:buNone/>
              <a:defRPr/>
            </a:lvl1pPr>
            <a:lvl2pPr indent="0" lvl="1" marL="0" algn="ctr">
              <a:lnSpc>
                <a:spcPct val="100000"/>
              </a:lnSpc>
              <a:spcBef>
                <a:spcPts val="0"/>
              </a:spcBef>
              <a:spcAft>
                <a:spcPts val="0"/>
              </a:spcAft>
              <a:buNone/>
              <a:defRPr/>
            </a:lvl2pPr>
            <a:lvl3pPr indent="0" lvl="2" marL="0" algn="ctr">
              <a:lnSpc>
                <a:spcPct val="100000"/>
              </a:lnSpc>
              <a:spcBef>
                <a:spcPts val="0"/>
              </a:spcBef>
              <a:spcAft>
                <a:spcPts val="0"/>
              </a:spcAft>
              <a:buNone/>
              <a:defRPr/>
            </a:lvl3pPr>
            <a:lvl4pPr indent="0" lvl="3" marL="0" algn="ctr">
              <a:lnSpc>
                <a:spcPct val="100000"/>
              </a:lnSpc>
              <a:spcBef>
                <a:spcPts val="0"/>
              </a:spcBef>
              <a:spcAft>
                <a:spcPts val="0"/>
              </a:spcAft>
              <a:buNone/>
              <a:defRPr/>
            </a:lvl4pPr>
            <a:lvl5pPr indent="0" lvl="4" marL="0" algn="ctr">
              <a:lnSpc>
                <a:spcPct val="100000"/>
              </a:lnSpc>
              <a:spcBef>
                <a:spcPts val="0"/>
              </a:spcBef>
              <a:spcAft>
                <a:spcPts val="0"/>
              </a:spcAft>
              <a:buNone/>
              <a:defRPr/>
            </a:lvl5pPr>
            <a:lvl6pPr indent="0" lvl="5" marL="0" algn="ctr">
              <a:lnSpc>
                <a:spcPct val="100000"/>
              </a:lnSpc>
              <a:spcBef>
                <a:spcPts val="0"/>
              </a:spcBef>
              <a:spcAft>
                <a:spcPts val="0"/>
              </a:spcAft>
              <a:buNone/>
              <a:defRPr/>
            </a:lvl6pPr>
            <a:lvl7pPr indent="0" lvl="6" marL="0" algn="ctr">
              <a:lnSpc>
                <a:spcPct val="100000"/>
              </a:lnSpc>
              <a:spcBef>
                <a:spcPts val="0"/>
              </a:spcBef>
              <a:spcAft>
                <a:spcPts val="0"/>
              </a:spcAft>
              <a:buNone/>
              <a:defRPr/>
            </a:lvl7pPr>
            <a:lvl8pPr indent="0" lvl="7" marL="0" algn="ctr">
              <a:lnSpc>
                <a:spcPct val="100000"/>
              </a:lnSpc>
              <a:spcBef>
                <a:spcPts val="0"/>
              </a:spcBef>
              <a:spcAft>
                <a:spcPts val="0"/>
              </a:spcAft>
              <a:buNone/>
              <a:defRPr/>
            </a:lvl8pPr>
            <a:lvl9pPr indent="0" lvl="8" marL="0" algn="ctr">
              <a:lnSpc>
                <a:spcPct val="100000"/>
              </a:lnSpc>
              <a:spcBef>
                <a:spcPts val="0"/>
              </a:spcBef>
              <a:spcAft>
                <a:spcPts val="0"/>
              </a:spcAft>
              <a:buNone/>
              <a:defRPr/>
            </a:lvl9pPr>
          </a:lstStyle>
          <a:p/>
        </p:txBody>
      </p:sp>
      <p:sp>
        <p:nvSpPr>
          <p:cNvPr id="234" name="Shape 234"/>
          <p:cNvSpPr txBox="1"/>
          <p:nvPr>
            <p:ph idx="1" type="body"/>
          </p:nvPr>
        </p:nvSpPr>
        <p:spPr>
          <a:xfrm>
            <a:off x="457200" y="1600200"/>
            <a:ext cx="8229600" cy="4533900"/>
          </a:xfrm>
          <a:prstGeom prst="rect">
            <a:avLst/>
          </a:prstGeom>
          <a:noFill/>
          <a:ln>
            <a:noFill/>
          </a:ln>
        </p:spPr>
        <p:txBody>
          <a:bodyPr anchorCtr="0" anchor="t" bIns="91425" lIns="91425" rIns="91425" tIns="91425"/>
          <a:lstStyle>
            <a:lvl1pPr indent="-228600" lvl="0" marL="342900" algn="l">
              <a:lnSpc>
                <a:spcPct val="100000"/>
              </a:lnSpc>
              <a:spcBef>
                <a:spcPts val="360"/>
              </a:spcBef>
              <a:spcAft>
                <a:spcPts val="0"/>
              </a:spcAft>
              <a:buClr>
                <a:schemeClr val="dk1"/>
              </a:buClr>
              <a:defRPr/>
            </a:lvl1pPr>
            <a:lvl2pPr indent="-171450" lvl="1" marL="742950" algn="l">
              <a:lnSpc>
                <a:spcPct val="100000"/>
              </a:lnSpc>
              <a:spcBef>
                <a:spcPts val="360"/>
              </a:spcBef>
              <a:spcAft>
                <a:spcPts val="0"/>
              </a:spcAft>
              <a:buClr>
                <a:schemeClr val="dk1"/>
              </a:buClr>
              <a:defRPr/>
            </a:lvl2pPr>
            <a:lvl3pPr indent="-114300" lvl="2" marL="1143000" algn="l">
              <a:lnSpc>
                <a:spcPct val="100000"/>
              </a:lnSpc>
              <a:spcBef>
                <a:spcPts val="360"/>
              </a:spcBef>
              <a:spcAft>
                <a:spcPts val="0"/>
              </a:spcAft>
              <a:buClr>
                <a:schemeClr val="dk1"/>
              </a:buClr>
              <a:defRPr/>
            </a:lvl3pPr>
            <a:lvl4pPr indent="-114300" lvl="3" marL="1600200" algn="l">
              <a:lnSpc>
                <a:spcPct val="100000"/>
              </a:lnSpc>
              <a:spcBef>
                <a:spcPts val="360"/>
              </a:spcBef>
              <a:spcAft>
                <a:spcPts val="0"/>
              </a:spcAft>
              <a:buClr>
                <a:schemeClr val="dk1"/>
              </a:buClr>
              <a:defRPr/>
            </a:lvl4pPr>
            <a:lvl5pPr indent="-114300" lvl="4" marL="2057400" algn="l">
              <a:lnSpc>
                <a:spcPct val="100000"/>
              </a:lnSpc>
              <a:spcBef>
                <a:spcPts val="360"/>
              </a:spcBef>
              <a:spcAft>
                <a:spcPts val="0"/>
              </a:spcAft>
              <a:buClr>
                <a:schemeClr val="dk1"/>
              </a:buClr>
              <a:defRPr/>
            </a:lvl5pPr>
            <a:lvl6pPr indent="-114300" lvl="5" marL="2514600" algn="l">
              <a:lnSpc>
                <a:spcPct val="100000"/>
              </a:lnSpc>
              <a:spcBef>
                <a:spcPts val="360"/>
              </a:spcBef>
              <a:spcAft>
                <a:spcPts val="0"/>
              </a:spcAft>
              <a:buClr>
                <a:schemeClr val="dk1"/>
              </a:buClr>
              <a:defRPr/>
            </a:lvl6pPr>
            <a:lvl7pPr indent="-114300" lvl="6" marL="3429000" algn="l">
              <a:lnSpc>
                <a:spcPct val="100000"/>
              </a:lnSpc>
              <a:spcBef>
                <a:spcPts val="360"/>
              </a:spcBef>
              <a:spcAft>
                <a:spcPts val="0"/>
              </a:spcAft>
              <a:buClr>
                <a:schemeClr val="dk1"/>
              </a:buClr>
              <a:defRPr/>
            </a:lvl7pPr>
            <a:lvl8pPr indent="-114300" lvl="7" marL="4800600" algn="l">
              <a:lnSpc>
                <a:spcPct val="100000"/>
              </a:lnSpc>
              <a:spcBef>
                <a:spcPts val="360"/>
              </a:spcBef>
              <a:spcAft>
                <a:spcPts val="0"/>
              </a:spcAft>
              <a:buClr>
                <a:schemeClr val="dk1"/>
              </a:buClr>
              <a:defRPr/>
            </a:lvl8pPr>
            <a:lvl9pPr indent="-114300" lvl="8" marL="6629400" algn="l">
              <a:lnSpc>
                <a:spcPct val="100000"/>
              </a:lnSpc>
              <a:spcBef>
                <a:spcPts val="360"/>
              </a:spcBef>
              <a:spcAft>
                <a:spcPts val="0"/>
              </a:spcAft>
              <a:buClr>
                <a:schemeClr val="dk1"/>
              </a:buClr>
              <a:defRPr/>
            </a:lvl9pPr>
          </a:lstStyle>
          <a:p/>
        </p:txBody>
      </p:sp>
      <p:sp>
        <p:nvSpPr>
          <p:cNvPr id="235" name="Shape 235"/>
          <p:cNvSpPr txBox="1"/>
          <p:nvPr>
            <p:ph idx="10" type="dt"/>
          </p:nvPr>
        </p:nvSpPr>
        <p:spPr>
          <a:xfrm>
            <a:off x="457200" y="6243637"/>
            <a:ext cx="2133600" cy="457199"/>
          </a:xfrm>
          <a:prstGeom prst="rect">
            <a:avLst/>
          </a:prstGeom>
          <a:noFill/>
          <a:ln>
            <a:noFill/>
          </a:ln>
        </p:spPr>
        <p:txBody>
          <a:bodyPr anchorCtr="0" anchor="b" bIns="91425" lIns="91425" rIns="91425" tIns="91425"/>
          <a:lstStyle>
            <a:lvl1pPr indent="0" lvl="0" marL="0" algn="l">
              <a:lnSpc>
                <a:spcPct val="100000"/>
              </a:lnSpc>
              <a:spcBef>
                <a:spcPts val="0"/>
              </a:spcBef>
              <a:spcAft>
                <a:spcPts val="0"/>
              </a:spcAft>
              <a:buNone/>
              <a:defRPr/>
            </a:lvl1pPr>
            <a:lvl2pPr indent="0" lvl="1" marL="457200" algn="l">
              <a:lnSpc>
                <a:spcPct val="100000"/>
              </a:lnSpc>
              <a:spcBef>
                <a:spcPts val="0"/>
              </a:spcBef>
              <a:spcAft>
                <a:spcPts val="0"/>
              </a:spcAft>
              <a:buNone/>
              <a:defRPr/>
            </a:lvl2pPr>
            <a:lvl3pPr indent="0" lvl="2" marL="914400" algn="l">
              <a:lnSpc>
                <a:spcPct val="100000"/>
              </a:lnSpc>
              <a:spcBef>
                <a:spcPts val="0"/>
              </a:spcBef>
              <a:spcAft>
                <a:spcPts val="0"/>
              </a:spcAft>
              <a:buNone/>
              <a:defRPr/>
            </a:lvl3pPr>
            <a:lvl4pPr indent="0" lvl="3" marL="1371600" algn="l">
              <a:lnSpc>
                <a:spcPct val="100000"/>
              </a:lnSpc>
              <a:spcBef>
                <a:spcPts val="0"/>
              </a:spcBef>
              <a:spcAft>
                <a:spcPts val="0"/>
              </a:spcAft>
              <a:buNone/>
              <a:defRPr/>
            </a:lvl4pPr>
            <a:lvl5pPr indent="0" lvl="4" marL="1828800" algn="l">
              <a:lnSpc>
                <a:spcPct val="100000"/>
              </a:lnSpc>
              <a:spcBef>
                <a:spcPts val="0"/>
              </a:spcBef>
              <a:spcAft>
                <a:spcPts val="0"/>
              </a:spcAft>
              <a:buNone/>
              <a:defRPr/>
            </a:lvl5pPr>
            <a:lvl6pPr indent="0" lvl="5" marL="2286000" algn="l">
              <a:lnSpc>
                <a:spcPct val="100000"/>
              </a:lnSpc>
              <a:spcBef>
                <a:spcPts val="0"/>
              </a:spcBef>
              <a:spcAft>
                <a:spcPts val="0"/>
              </a:spcAft>
              <a:buNone/>
              <a:defRPr/>
            </a:lvl6pPr>
            <a:lvl7pPr indent="0" lvl="6" marL="3200400" algn="l">
              <a:lnSpc>
                <a:spcPct val="100000"/>
              </a:lnSpc>
              <a:spcBef>
                <a:spcPts val="0"/>
              </a:spcBef>
              <a:spcAft>
                <a:spcPts val="0"/>
              </a:spcAft>
              <a:buNone/>
              <a:defRPr/>
            </a:lvl7pPr>
            <a:lvl8pPr indent="0" lvl="7" marL="4572000" algn="l">
              <a:lnSpc>
                <a:spcPct val="100000"/>
              </a:lnSpc>
              <a:spcBef>
                <a:spcPts val="0"/>
              </a:spcBef>
              <a:spcAft>
                <a:spcPts val="0"/>
              </a:spcAft>
              <a:buNone/>
              <a:defRPr/>
            </a:lvl8pPr>
            <a:lvl9pPr indent="0" lvl="8" marL="6400800" algn="l">
              <a:lnSpc>
                <a:spcPct val="100000"/>
              </a:lnSpc>
              <a:spcBef>
                <a:spcPts val="0"/>
              </a:spcBef>
              <a:spcAft>
                <a:spcPts val="0"/>
              </a:spcAft>
              <a:buNone/>
              <a:defRPr/>
            </a:lvl9pPr>
          </a:lstStyle>
          <a:p/>
        </p:txBody>
      </p:sp>
      <p:sp>
        <p:nvSpPr>
          <p:cNvPr id="236" name="Shape 236"/>
          <p:cNvSpPr txBox="1"/>
          <p:nvPr>
            <p:ph idx="11" type="ftr"/>
          </p:nvPr>
        </p:nvSpPr>
        <p:spPr>
          <a:xfrm>
            <a:off x="3124200" y="6243637"/>
            <a:ext cx="2895600" cy="457199"/>
          </a:xfrm>
          <a:prstGeom prst="rect">
            <a:avLst/>
          </a:prstGeom>
          <a:noFill/>
          <a:ln>
            <a:noFill/>
          </a:ln>
        </p:spPr>
        <p:txBody>
          <a:bodyPr anchorCtr="0" anchor="b" bIns="91425" lIns="91425" rIns="91425" tIns="91425"/>
          <a:lstStyle>
            <a:lvl1pPr indent="0" lvl="0" marL="0" algn="ctr">
              <a:lnSpc>
                <a:spcPct val="100000"/>
              </a:lnSpc>
              <a:spcBef>
                <a:spcPts val="0"/>
              </a:spcBef>
              <a:spcAft>
                <a:spcPts val="0"/>
              </a:spcAft>
              <a:buNone/>
              <a:defRPr/>
            </a:lvl1pPr>
            <a:lvl2pPr indent="0" lvl="1" marL="457200" algn="l">
              <a:lnSpc>
                <a:spcPct val="100000"/>
              </a:lnSpc>
              <a:spcBef>
                <a:spcPts val="0"/>
              </a:spcBef>
              <a:spcAft>
                <a:spcPts val="0"/>
              </a:spcAft>
              <a:buNone/>
              <a:defRPr/>
            </a:lvl2pPr>
            <a:lvl3pPr indent="0" lvl="2" marL="914400" algn="l">
              <a:lnSpc>
                <a:spcPct val="100000"/>
              </a:lnSpc>
              <a:spcBef>
                <a:spcPts val="0"/>
              </a:spcBef>
              <a:spcAft>
                <a:spcPts val="0"/>
              </a:spcAft>
              <a:buNone/>
              <a:defRPr/>
            </a:lvl3pPr>
            <a:lvl4pPr indent="0" lvl="3" marL="1371600" algn="l">
              <a:lnSpc>
                <a:spcPct val="100000"/>
              </a:lnSpc>
              <a:spcBef>
                <a:spcPts val="0"/>
              </a:spcBef>
              <a:spcAft>
                <a:spcPts val="0"/>
              </a:spcAft>
              <a:buNone/>
              <a:defRPr/>
            </a:lvl4pPr>
            <a:lvl5pPr indent="0" lvl="4" marL="1828800" algn="l">
              <a:lnSpc>
                <a:spcPct val="100000"/>
              </a:lnSpc>
              <a:spcBef>
                <a:spcPts val="0"/>
              </a:spcBef>
              <a:spcAft>
                <a:spcPts val="0"/>
              </a:spcAft>
              <a:buNone/>
              <a:defRPr/>
            </a:lvl5pPr>
            <a:lvl6pPr indent="0" lvl="5" marL="2286000" algn="l">
              <a:lnSpc>
                <a:spcPct val="100000"/>
              </a:lnSpc>
              <a:spcBef>
                <a:spcPts val="0"/>
              </a:spcBef>
              <a:spcAft>
                <a:spcPts val="0"/>
              </a:spcAft>
              <a:buNone/>
              <a:defRPr/>
            </a:lvl6pPr>
            <a:lvl7pPr indent="0" lvl="6" marL="3200400" algn="l">
              <a:lnSpc>
                <a:spcPct val="100000"/>
              </a:lnSpc>
              <a:spcBef>
                <a:spcPts val="0"/>
              </a:spcBef>
              <a:spcAft>
                <a:spcPts val="0"/>
              </a:spcAft>
              <a:buNone/>
              <a:defRPr/>
            </a:lvl7pPr>
            <a:lvl8pPr indent="0" lvl="7" marL="4572000" algn="l">
              <a:lnSpc>
                <a:spcPct val="100000"/>
              </a:lnSpc>
              <a:spcBef>
                <a:spcPts val="0"/>
              </a:spcBef>
              <a:spcAft>
                <a:spcPts val="0"/>
              </a:spcAft>
              <a:buNone/>
              <a:defRPr/>
            </a:lvl8pPr>
            <a:lvl9pPr indent="0" lvl="8" marL="6400800" algn="l">
              <a:lnSpc>
                <a:spcPct val="100000"/>
              </a:lnSpc>
              <a:spcBef>
                <a:spcPts val="0"/>
              </a:spcBef>
              <a:spcAft>
                <a:spcPts val="0"/>
              </a:spcAft>
              <a:buNone/>
              <a:defRPr/>
            </a:lvl9pPr>
          </a:lstStyle>
          <a:p/>
        </p:txBody>
      </p:sp>
      <p:sp>
        <p:nvSpPr>
          <p:cNvPr id="237" name="Shape 237"/>
          <p:cNvSpPr txBox="1"/>
          <p:nvPr>
            <p:ph idx="12" type="sldNum"/>
          </p:nvPr>
        </p:nvSpPr>
        <p:spPr>
          <a:xfrm>
            <a:off x="6553200" y="6243637"/>
            <a:ext cx="2133600" cy="457199"/>
          </a:xfrm>
          <a:prstGeom prst="rect">
            <a:avLst/>
          </a:prstGeom>
          <a:noFill/>
          <a:ln>
            <a:noFill/>
          </a:ln>
        </p:spPr>
        <p:txBody>
          <a:bodyPr anchorCtr="0" anchor="b" bIns="45700" lIns="91425" rIns="91425" tIns="45700">
            <a:noAutofit/>
          </a:bodyPr>
          <a:lstStyle/>
          <a:p>
            <a:pPr indent="0" lvl="0" marL="0" algn="r">
              <a:lnSpc>
                <a:spcPct val="100000"/>
              </a:lnSpc>
              <a:spcBef>
                <a:spcPts val="0"/>
              </a:spcBef>
              <a:spcAft>
                <a:spcPts val="0"/>
              </a:spcAft>
              <a:buSzPct val="25000"/>
              <a:buNone/>
            </a:pPr>
            <a:fld id="{00000000-1234-1234-1234-123412341234}" type="slidenum">
              <a:rPr lang="en-US" sz="1200"/>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Only">
  <p:cSld name="Object  only">
    <p:spTree>
      <p:nvGrpSpPr>
        <p:cNvPr id="238" name="Shape 238"/>
        <p:cNvGrpSpPr/>
        <p:nvPr/>
      </p:nvGrpSpPr>
      <p:grpSpPr>
        <a:xfrm>
          <a:off x="0" y="0"/>
          <a:ext cx="0" cy="0"/>
          <a:chOff x="0" y="0"/>
          <a:chExt cx="0" cy="0"/>
        </a:xfrm>
      </p:grpSpPr>
      <p:sp>
        <p:nvSpPr>
          <p:cNvPr id="239" name="Shape 239"/>
          <p:cNvSpPr txBox="1"/>
          <p:nvPr>
            <p:ph idx="10" type="dt"/>
          </p:nvPr>
        </p:nvSpPr>
        <p:spPr>
          <a:xfrm>
            <a:off x="457200" y="6243637"/>
            <a:ext cx="2133600" cy="457199"/>
          </a:xfrm>
          <a:prstGeom prst="rect">
            <a:avLst/>
          </a:prstGeom>
          <a:noFill/>
          <a:ln>
            <a:noFill/>
          </a:ln>
        </p:spPr>
        <p:txBody>
          <a:bodyPr anchorCtr="0" anchor="b" bIns="91425" lIns="91425" rIns="91425" tIns="91425"/>
          <a:lstStyle>
            <a:lvl1pPr indent="0" lvl="0" marL="0" algn="l">
              <a:lnSpc>
                <a:spcPct val="100000"/>
              </a:lnSpc>
              <a:spcBef>
                <a:spcPts val="0"/>
              </a:spcBef>
              <a:spcAft>
                <a:spcPts val="0"/>
              </a:spcAft>
              <a:buNone/>
              <a:defRPr/>
            </a:lvl1pPr>
            <a:lvl2pPr indent="0" lvl="1" marL="457200" algn="l">
              <a:lnSpc>
                <a:spcPct val="100000"/>
              </a:lnSpc>
              <a:spcBef>
                <a:spcPts val="0"/>
              </a:spcBef>
              <a:spcAft>
                <a:spcPts val="0"/>
              </a:spcAft>
              <a:buNone/>
              <a:defRPr/>
            </a:lvl2pPr>
            <a:lvl3pPr indent="0" lvl="2" marL="914400" algn="l">
              <a:lnSpc>
                <a:spcPct val="100000"/>
              </a:lnSpc>
              <a:spcBef>
                <a:spcPts val="0"/>
              </a:spcBef>
              <a:spcAft>
                <a:spcPts val="0"/>
              </a:spcAft>
              <a:buNone/>
              <a:defRPr/>
            </a:lvl3pPr>
            <a:lvl4pPr indent="0" lvl="3" marL="1371600" algn="l">
              <a:lnSpc>
                <a:spcPct val="100000"/>
              </a:lnSpc>
              <a:spcBef>
                <a:spcPts val="0"/>
              </a:spcBef>
              <a:spcAft>
                <a:spcPts val="0"/>
              </a:spcAft>
              <a:buNone/>
              <a:defRPr/>
            </a:lvl4pPr>
            <a:lvl5pPr indent="0" lvl="4" marL="1828800" algn="l">
              <a:lnSpc>
                <a:spcPct val="100000"/>
              </a:lnSpc>
              <a:spcBef>
                <a:spcPts val="0"/>
              </a:spcBef>
              <a:spcAft>
                <a:spcPts val="0"/>
              </a:spcAft>
              <a:buNone/>
              <a:defRPr/>
            </a:lvl5pPr>
            <a:lvl6pPr indent="0" lvl="5" marL="2286000" algn="l">
              <a:lnSpc>
                <a:spcPct val="100000"/>
              </a:lnSpc>
              <a:spcBef>
                <a:spcPts val="0"/>
              </a:spcBef>
              <a:spcAft>
                <a:spcPts val="0"/>
              </a:spcAft>
              <a:buNone/>
              <a:defRPr/>
            </a:lvl6pPr>
            <a:lvl7pPr indent="0" lvl="6" marL="3200400" algn="l">
              <a:lnSpc>
                <a:spcPct val="100000"/>
              </a:lnSpc>
              <a:spcBef>
                <a:spcPts val="0"/>
              </a:spcBef>
              <a:spcAft>
                <a:spcPts val="0"/>
              </a:spcAft>
              <a:buNone/>
              <a:defRPr/>
            </a:lvl7pPr>
            <a:lvl8pPr indent="0" lvl="7" marL="4572000" algn="l">
              <a:lnSpc>
                <a:spcPct val="100000"/>
              </a:lnSpc>
              <a:spcBef>
                <a:spcPts val="0"/>
              </a:spcBef>
              <a:spcAft>
                <a:spcPts val="0"/>
              </a:spcAft>
              <a:buNone/>
              <a:defRPr/>
            </a:lvl8pPr>
            <a:lvl9pPr indent="0" lvl="8" marL="6400800" algn="l">
              <a:lnSpc>
                <a:spcPct val="100000"/>
              </a:lnSpc>
              <a:spcBef>
                <a:spcPts val="0"/>
              </a:spcBef>
              <a:spcAft>
                <a:spcPts val="0"/>
              </a:spcAft>
              <a:buNone/>
              <a:defRPr/>
            </a:lvl9pPr>
          </a:lstStyle>
          <a:p/>
        </p:txBody>
      </p:sp>
      <p:sp>
        <p:nvSpPr>
          <p:cNvPr id="240" name="Shape 240"/>
          <p:cNvSpPr txBox="1"/>
          <p:nvPr>
            <p:ph idx="11" type="ftr"/>
          </p:nvPr>
        </p:nvSpPr>
        <p:spPr>
          <a:xfrm>
            <a:off x="3124200" y="6243637"/>
            <a:ext cx="2895600" cy="457199"/>
          </a:xfrm>
          <a:prstGeom prst="rect">
            <a:avLst/>
          </a:prstGeom>
          <a:noFill/>
          <a:ln>
            <a:noFill/>
          </a:ln>
        </p:spPr>
        <p:txBody>
          <a:bodyPr anchorCtr="0" anchor="b" bIns="91425" lIns="91425" rIns="91425" tIns="91425"/>
          <a:lstStyle>
            <a:lvl1pPr indent="0" lvl="0" marL="0" algn="ctr">
              <a:lnSpc>
                <a:spcPct val="100000"/>
              </a:lnSpc>
              <a:spcBef>
                <a:spcPts val="0"/>
              </a:spcBef>
              <a:spcAft>
                <a:spcPts val="0"/>
              </a:spcAft>
              <a:buNone/>
              <a:defRPr/>
            </a:lvl1pPr>
            <a:lvl2pPr indent="0" lvl="1" marL="457200" algn="l">
              <a:lnSpc>
                <a:spcPct val="100000"/>
              </a:lnSpc>
              <a:spcBef>
                <a:spcPts val="0"/>
              </a:spcBef>
              <a:spcAft>
                <a:spcPts val="0"/>
              </a:spcAft>
              <a:buNone/>
              <a:defRPr/>
            </a:lvl2pPr>
            <a:lvl3pPr indent="0" lvl="2" marL="914400" algn="l">
              <a:lnSpc>
                <a:spcPct val="100000"/>
              </a:lnSpc>
              <a:spcBef>
                <a:spcPts val="0"/>
              </a:spcBef>
              <a:spcAft>
                <a:spcPts val="0"/>
              </a:spcAft>
              <a:buNone/>
              <a:defRPr/>
            </a:lvl3pPr>
            <a:lvl4pPr indent="0" lvl="3" marL="1371600" algn="l">
              <a:lnSpc>
                <a:spcPct val="100000"/>
              </a:lnSpc>
              <a:spcBef>
                <a:spcPts val="0"/>
              </a:spcBef>
              <a:spcAft>
                <a:spcPts val="0"/>
              </a:spcAft>
              <a:buNone/>
              <a:defRPr/>
            </a:lvl4pPr>
            <a:lvl5pPr indent="0" lvl="4" marL="1828800" algn="l">
              <a:lnSpc>
                <a:spcPct val="100000"/>
              </a:lnSpc>
              <a:spcBef>
                <a:spcPts val="0"/>
              </a:spcBef>
              <a:spcAft>
                <a:spcPts val="0"/>
              </a:spcAft>
              <a:buNone/>
              <a:defRPr/>
            </a:lvl5pPr>
            <a:lvl6pPr indent="0" lvl="5" marL="2286000" algn="l">
              <a:lnSpc>
                <a:spcPct val="100000"/>
              </a:lnSpc>
              <a:spcBef>
                <a:spcPts val="0"/>
              </a:spcBef>
              <a:spcAft>
                <a:spcPts val="0"/>
              </a:spcAft>
              <a:buNone/>
              <a:defRPr/>
            </a:lvl6pPr>
            <a:lvl7pPr indent="0" lvl="6" marL="3200400" algn="l">
              <a:lnSpc>
                <a:spcPct val="100000"/>
              </a:lnSpc>
              <a:spcBef>
                <a:spcPts val="0"/>
              </a:spcBef>
              <a:spcAft>
                <a:spcPts val="0"/>
              </a:spcAft>
              <a:buNone/>
              <a:defRPr/>
            </a:lvl7pPr>
            <a:lvl8pPr indent="0" lvl="7" marL="4572000" algn="l">
              <a:lnSpc>
                <a:spcPct val="100000"/>
              </a:lnSpc>
              <a:spcBef>
                <a:spcPts val="0"/>
              </a:spcBef>
              <a:spcAft>
                <a:spcPts val="0"/>
              </a:spcAft>
              <a:buNone/>
              <a:defRPr/>
            </a:lvl8pPr>
            <a:lvl9pPr indent="0" lvl="8" marL="6400800" algn="l">
              <a:lnSpc>
                <a:spcPct val="100000"/>
              </a:lnSpc>
              <a:spcBef>
                <a:spcPts val="0"/>
              </a:spcBef>
              <a:spcAft>
                <a:spcPts val="0"/>
              </a:spcAft>
              <a:buNone/>
              <a:defRPr/>
            </a:lvl9pPr>
          </a:lstStyle>
          <a:p/>
        </p:txBody>
      </p:sp>
      <p:sp>
        <p:nvSpPr>
          <p:cNvPr id="241" name="Shape 241"/>
          <p:cNvSpPr txBox="1"/>
          <p:nvPr>
            <p:ph idx="12" type="sldNum"/>
          </p:nvPr>
        </p:nvSpPr>
        <p:spPr>
          <a:xfrm>
            <a:off x="6553200" y="6243637"/>
            <a:ext cx="2133600" cy="457199"/>
          </a:xfrm>
          <a:prstGeom prst="rect">
            <a:avLst/>
          </a:prstGeom>
          <a:noFill/>
          <a:ln>
            <a:noFill/>
          </a:ln>
        </p:spPr>
        <p:txBody>
          <a:bodyPr anchorCtr="0" anchor="b" bIns="45700" lIns="91425" rIns="91425" tIns="45700">
            <a:noAutofit/>
          </a:bodyPr>
          <a:lstStyle/>
          <a:p>
            <a:pPr indent="0" lvl="0" marL="0" algn="r">
              <a:lnSpc>
                <a:spcPct val="100000"/>
              </a:lnSpc>
              <a:spcBef>
                <a:spcPts val="0"/>
              </a:spcBef>
              <a:spcAft>
                <a:spcPts val="0"/>
              </a:spcAft>
              <a:buSzPct val="25000"/>
              <a:buNone/>
            </a:pPr>
            <a:fld id="{00000000-1234-1234-1234-123412341234}" type="slidenum">
              <a:rPr lang="en-US" sz="1200"/>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gradFill>
          <a:gsLst>
            <a:gs pos="0">
              <a:srgbClr val="A4A4A4"/>
            </a:gs>
            <a:gs pos="100000">
              <a:schemeClr val="lt1"/>
            </a:gs>
          </a:gsLst>
          <a:lin ang="13500000" scaled="0"/>
        </a:gradFill>
      </p:bgPr>
    </p:bg>
    <p:spTree>
      <p:nvGrpSpPr>
        <p:cNvPr id="5" name="Shape 5"/>
        <p:cNvGrpSpPr/>
        <p:nvPr/>
      </p:nvGrpSpPr>
      <p:grpSpPr>
        <a:xfrm>
          <a:off x="0" y="0"/>
          <a:ext cx="0" cy="0"/>
          <a:chOff x="0" y="0"/>
          <a:chExt cx="0" cy="0"/>
        </a:xfrm>
      </p:grpSpPr>
      <p:grpSp>
        <p:nvGrpSpPr>
          <p:cNvPr id="6" name="Shape 6"/>
          <p:cNvGrpSpPr/>
          <p:nvPr/>
        </p:nvGrpSpPr>
        <p:grpSpPr>
          <a:xfrm>
            <a:off x="-103186" y="1304519"/>
            <a:ext cx="9350373" cy="5639080"/>
            <a:chOff x="-103186" y="1304519"/>
            <a:chExt cx="9350373" cy="5639080"/>
          </a:xfrm>
        </p:grpSpPr>
        <p:sp>
          <p:nvSpPr>
            <p:cNvPr id="7" name="Shape 7"/>
            <p:cNvSpPr txBox="1"/>
            <p:nvPr/>
          </p:nvSpPr>
          <p:spPr>
            <a:xfrm flipH="1" rot="10020000">
              <a:off x="-22225" y="1639887"/>
              <a:ext cx="2768599" cy="9524"/>
            </a:xfrm>
            <a:prstGeom prst="rect">
              <a:avLst/>
            </a:prstGeom>
            <a:gradFill>
              <a:gsLst>
                <a:gs pos="0">
                  <a:schemeClr val="lt1"/>
                </a:gs>
                <a:gs pos="100000">
                  <a:srgbClr val="E0E0E0"/>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 name="Shape 8"/>
            <p:cNvSpPr txBox="1"/>
            <p:nvPr/>
          </p:nvSpPr>
          <p:spPr>
            <a:xfrm flipH="1" rot="10020000">
              <a:off x="-38100" y="1789112"/>
              <a:ext cx="3227386" cy="9525"/>
            </a:xfrm>
            <a:prstGeom prst="rect">
              <a:avLst/>
            </a:prstGeom>
            <a:gradFill>
              <a:gsLst>
                <a:gs pos="0">
                  <a:schemeClr val="lt1"/>
                </a:gs>
                <a:gs pos="100000">
                  <a:srgbClr val="E0E0E0"/>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 name="Shape 9"/>
            <p:cNvSpPr txBox="1"/>
            <p:nvPr/>
          </p:nvSpPr>
          <p:spPr>
            <a:xfrm flipH="1" rot="9960000">
              <a:off x="-42861" y="1901825"/>
              <a:ext cx="3565525" cy="9524"/>
            </a:xfrm>
            <a:prstGeom prst="rect">
              <a:avLst/>
            </a:prstGeom>
            <a:gradFill>
              <a:gsLst>
                <a:gs pos="0">
                  <a:schemeClr val="lt1"/>
                </a:gs>
                <a:gs pos="100000">
                  <a:srgbClr val="E0E0E0"/>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 name="Shape 10"/>
            <p:cNvSpPr txBox="1"/>
            <p:nvPr/>
          </p:nvSpPr>
          <p:spPr>
            <a:xfrm flipH="1" rot="9900000">
              <a:off x="-68261" y="2036762"/>
              <a:ext cx="3930650" cy="9524"/>
            </a:xfrm>
            <a:prstGeom prst="rect">
              <a:avLst/>
            </a:prstGeom>
            <a:gradFill>
              <a:gsLst>
                <a:gs pos="0">
                  <a:schemeClr val="lt1"/>
                </a:gs>
                <a:gs pos="100000">
                  <a:srgbClr val="E0E0E0"/>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1" name="Shape 11"/>
            <p:cNvSpPr txBox="1"/>
            <p:nvPr/>
          </p:nvSpPr>
          <p:spPr>
            <a:xfrm flipH="1" rot="9840000">
              <a:off x="-80961" y="2217736"/>
              <a:ext cx="4397374" cy="9525"/>
            </a:xfrm>
            <a:prstGeom prst="rect">
              <a:avLst/>
            </a:prstGeom>
            <a:gradFill>
              <a:gsLst>
                <a:gs pos="0">
                  <a:schemeClr val="lt1"/>
                </a:gs>
                <a:gs pos="100000">
                  <a:srgbClr val="E0E0E0"/>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2" name="Shape 12"/>
            <p:cNvSpPr txBox="1"/>
            <p:nvPr/>
          </p:nvSpPr>
          <p:spPr>
            <a:xfrm flipH="1" rot="9780000">
              <a:off x="-103186" y="2417761"/>
              <a:ext cx="4854575" cy="9525"/>
            </a:xfrm>
            <a:prstGeom prst="rect">
              <a:avLst/>
            </a:prstGeom>
            <a:gradFill>
              <a:gsLst>
                <a:gs pos="0">
                  <a:schemeClr val="lt1"/>
                </a:gs>
                <a:gs pos="100000">
                  <a:srgbClr val="E0E0E0"/>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3" name="Shape 13"/>
            <p:cNvSpPr txBox="1"/>
            <p:nvPr/>
          </p:nvSpPr>
          <p:spPr>
            <a:xfrm flipH="1" rot="9720000">
              <a:off x="-147636" y="2689225"/>
              <a:ext cx="5402262" cy="9525"/>
            </a:xfrm>
            <a:prstGeom prst="rect">
              <a:avLst/>
            </a:prstGeom>
            <a:gradFill>
              <a:gsLst>
                <a:gs pos="0">
                  <a:schemeClr val="lt1"/>
                </a:gs>
                <a:gs pos="100000">
                  <a:srgbClr val="E0E0E0"/>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4" name="Shape 14"/>
            <p:cNvSpPr txBox="1"/>
            <p:nvPr/>
          </p:nvSpPr>
          <p:spPr>
            <a:xfrm flipH="1" rot="9600000">
              <a:off x="-157161" y="2957511"/>
              <a:ext cx="5951537" cy="9524"/>
            </a:xfrm>
            <a:prstGeom prst="rect">
              <a:avLst/>
            </a:prstGeom>
            <a:gradFill>
              <a:gsLst>
                <a:gs pos="0">
                  <a:srgbClr val="D8D8D8"/>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5" name="Shape 15"/>
            <p:cNvSpPr txBox="1"/>
            <p:nvPr/>
          </p:nvSpPr>
          <p:spPr>
            <a:xfrm flipH="1" rot="9420000">
              <a:off x="-261936" y="3259137"/>
              <a:ext cx="6681786" cy="9524"/>
            </a:xfrm>
            <a:prstGeom prst="rect">
              <a:avLst/>
            </a:prstGeom>
            <a:gradFill>
              <a:gsLst>
                <a:gs pos="0">
                  <a:srgbClr val="CECECE"/>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6" name="Shape 16"/>
            <p:cNvSpPr txBox="1"/>
            <p:nvPr/>
          </p:nvSpPr>
          <p:spPr>
            <a:xfrm flipH="1" rot="9360000">
              <a:off x="-339725" y="3633787"/>
              <a:ext cx="7321550" cy="9524"/>
            </a:xfrm>
            <a:prstGeom prst="rect">
              <a:avLst/>
            </a:prstGeom>
            <a:gradFill>
              <a:gsLst>
                <a:gs pos="0">
                  <a:srgbClr val="C6C6C6"/>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7" name="Shape 17"/>
            <p:cNvSpPr txBox="1"/>
            <p:nvPr/>
          </p:nvSpPr>
          <p:spPr>
            <a:xfrm flipH="1" rot="9180000">
              <a:off x="-496887" y="4154487"/>
              <a:ext cx="8254999" cy="9525"/>
            </a:xfrm>
            <a:prstGeom prst="rect">
              <a:avLst/>
            </a:prstGeom>
            <a:gradFill>
              <a:gsLst>
                <a:gs pos="0">
                  <a:srgbClr val="BABABA"/>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8" name="Shape 18"/>
            <p:cNvSpPr txBox="1"/>
            <p:nvPr/>
          </p:nvSpPr>
          <p:spPr>
            <a:xfrm flipH="1" rot="8940000">
              <a:off x="14287" y="4573586"/>
              <a:ext cx="8574086" cy="9524"/>
            </a:xfrm>
            <a:prstGeom prst="rect">
              <a:avLst/>
            </a:prstGeom>
            <a:gradFill>
              <a:gsLst>
                <a:gs pos="0">
                  <a:srgbClr val="A4A4A4"/>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9" name="Shape 19"/>
            <p:cNvSpPr txBox="1"/>
            <p:nvPr/>
          </p:nvSpPr>
          <p:spPr>
            <a:xfrm flipH="1" rot="8640000">
              <a:off x="2093911" y="4648200"/>
              <a:ext cx="7321550" cy="9525"/>
            </a:xfrm>
            <a:prstGeom prst="rect">
              <a:avLst/>
            </a:prstGeom>
            <a:gradFill>
              <a:gsLst>
                <a:gs pos="0">
                  <a:srgbClr val="878787"/>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0" name="Shape 20"/>
            <p:cNvSpPr txBox="1"/>
            <p:nvPr/>
          </p:nvSpPr>
          <p:spPr>
            <a:xfrm flipH="1" rot="8220000">
              <a:off x="4256087" y="4875212"/>
              <a:ext cx="5676900" cy="9525"/>
            </a:xfrm>
            <a:prstGeom prst="rect">
              <a:avLst/>
            </a:prstGeom>
            <a:gradFill>
              <a:gsLst>
                <a:gs pos="0">
                  <a:srgbClr val="303030"/>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1" name="Shape 21"/>
            <p:cNvSpPr txBox="1"/>
            <p:nvPr/>
          </p:nvSpPr>
          <p:spPr>
            <a:xfrm flipH="1" rot="7860000">
              <a:off x="6433343" y="5561806"/>
              <a:ext cx="3300412" cy="9525"/>
            </a:xfrm>
            <a:prstGeom prst="rect">
              <a:avLst/>
            </a:prstGeom>
            <a:gradFill>
              <a:gsLst>
                <a:gs pos="0">
                  <a:srgbClr val="000000"/>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2" name="Shape 22"/>
            <p:cNvSpPr txBox="1"/>
            <p:nvPr/>
          </p:nvSpPr>
          <p:spPr>
            <a:xfrm rot="7560000">
              <a:off x="8522493" y="6614317"/>
              <a:ext cx="795336" cy="9525"/>
            </a:xfrm>
            <a:prstGeom prst="rect">
              <a:avLst/>
            </a:prstGeom>
            <a:gradFill>
              <a:gsLst>
                <a:gs pos="0">
                  <a:srgbClr val="000000"/>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3" name="Shape 23"/>
            <p:cNvSpPr txBox="1"/>
            <p:nvPr/>
          </p:nvSpPr>
          <p:spPr>
            <a:xfrm rot="1020000">
              <a:off x="-231774" y="3746500"/>
              <a:ext cx="9598024" cy="9525"/>
            </a:xfrm>
            <a:prstGeom prst="rect">
              <a:avLst/>
            </a:prstGeom>
            <a:gradFill>
              <a:gsLst>
                <a:gs pos="0">
                  <a:srgbClr val="B1B1B1"/>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4" name="Shape 24"/>
            <p:cNvSpPr txBox="1"/>
            <p:nvPr/>
          </p:nvSpPr>
          <p:spPr>
            <a:xfrm rot="1560000">
              <a:off x="-314325" y="5391150"/>
              <a:ext cx="6575425" cy="9525"/>
            </a:xfrm>
            <a:prstGeom prst="rect">
              <a:avLst/>
            </a:prstGeom>
            <a:gradFill>
              <a:gsLst>
                <a:gs pos="0">
                  <a:srgbClr val="BEBEBE"/>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5" name="Shape 25"/>
            <p:cNvSpPr txBox="1"/>
            <p:nvPr/>
          </p:nvSpPr>
          <p:spPr>
            <a:xfrm rot="1680000">
              <a:off x="-261936" y="5753100"/>
              <a:ext cx="4451349" cy="9525"/>
            </a:xfrm>
            <a:prstGeom prst="rect">
              <a:avLst/>
            </a:prstGeom>
            <a:gradFill>
              <a:gsLst>
                <a:gs pos="0">
                  <a:srgbClr val="BEBEBE"/>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6" name="Shape 26"/>
            <p:cNvSpPr txBox="1"/>
            <p:nvPr/>
          </p:nvSpPr>
          <p:spPr>
            <a:xfrm rot="1920000">
              <a:off x="-174625" y="6226175"/>
              <a:ext cx="2222500" cy="9524"/>
            </a:xfrm>
            <a:prstGeom prst="rect">
              <a:avLst/>
            </a:prstGeom>
            <a:gradFill>
              <a:gsLst>
                <a:gs pos="0">
                  <a:srgbClr val="C6C6C6"/>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7" name="Shape 27"/>
            <p:cNvSpPr txBox="1"/>
            <p:nvPr/>
          </p:nvSpPr>
          <p:spPr>
            <a:xfrm rot="1380000">
              <a:off x="-342900" y="5113336"/>
              <a:ext cx="8694737" cy="9524"/>
            </a:xfrm>
            <a:prstGeom prst="rect">
              <a:avLst/>
            </a:prstGeom>
            <a:gradFill>
              <a:gsLst>
                <a:gs pos="0">
                  <a:srgbClr val="A8A8A8"/>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8" name="Shape 28"/>
            <p:cNvSpPr txBox="1"/>
            <p:nvPr/>
          </p:nvSpPr>
          <p:spPr>
            <a:xfrm rot="960000">
              <a:off x="-182562" y="3379787"/>
              <a:ext cx="9550400" cy="9525"/>
            </a:xfrm>
            <a:prstGeom prst="rect">
              <a:avLst/>
            </a:prstGeom>
            <a:gradFill>
              <a:gsLst>
                <a:gs pos="0">
                  <a:srgbClr val="B6B6B6"/>
                </a:gs>
                <a:gs pos="100000">
                  <a:schemeClr val="lt1"/>
                </a:gs>
              </a:gsLst>
              <a:lin ang="108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9" name="Shape 29"/>
            <p:cNvSpPr txBox="1"/>
            <p:nvPr/>
          </p:nvSpPr>
          <p:spPr>
            <a:xfrm flipH="1" rot="-9840000">
              <a:off x="127000" y="3089275"/>
              <a:ext cx="9137650" cy="9525"/>
            </a:xfrm>
            <a:prstGeom prst="rect">
              <a:avLst/>
            </a:prstGeom>
            <a:gradFill>
              <a:gsLst>
                <a:gs pos="0">
                  <a:srgbClr val="BABABA"/>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0" name="Shape 30"/>
            <p:cNvSpPr txBox="1"/>
            <p:nvPr/>
          </p:nvSpPr>
          <p:spPr>
            <a:xfrm rot="840000">
              <a:off x="593725" y="2860675"/>
              <a:ext cx="8691562" cy="9524"/>
            </a:xfrm>
            <a:prstGeom prst="rect">
              <a:avLst/>
            </a:prstGeom>
            <a:gradFill>
              <a:gsLst>
                <a:gs pos="0">
                  <a:srgbClr val="BABABA"/>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1" name="Shape 31"/>
            <p:cNvSpPr txBox="1"/>
            <p:nvPr/>
          </p:nvSpPr>
          <p:spPr>
            <a:xfrm rot="720000">
              <a:off x="1346199" y="2511425"/>
              <a:ext cx="7899400" cy="9524"/>
            </a:xfrm>
            <a:prstGeom prst="rect">
              <a:avLst/>
            </a:prstGeom>
            <a:gradFill>
              <a:gsLst>
                <a:gs pos="0">
                  <a:srgbClr val="BABABA"/>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2" name="Shape 32"/>
            <p:cNvSpPr txBox="1"/>
            <p:nvPr/>
          </p:nvSpPr>
          <p:spPr>
            <a:xfrm rot="720000">
              <a:off x="1671636" y="2343150"/>
              <a:ext cx="7554912" cy="9525"/>
            </a:xfrm>
            <a:prstGeom prst="rect">
              <a:avLst/>
            </a:prstGeom>
            <a:gradFill>
              <a:gsLst>
                <a:gs pos="0">
                  <a:srgbClr val="BABABA"/>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3" name="Shape 33"/>
            <p:cNvSpPr txBox="1"/>
            <p:nvPr/>
          </p:nvSpPr>
          <p:spPr>
            <a:xfrm rot="660000">
              <a:off x="1974849" y="2185987"/>
              <a:ext cx="7234237" cy="9524"/>
            </a:xfrm>
            <a:prstGeom prst="rect">
              <a:avLst/>
            </a:prstGeom>
            <a:gradFill>
              <a:gsLst>
                <a:gs pos="0">
                  <a:srgbClr val="C2C2C2"/>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4" name="Shape 34"/>
            <p:cNvSpPr txBox="1"/>
            <p:nvPr/>
          </p:nvSpPr>
          <p:spPr>
            <a:xfrm flipH="1" rot="-10140000">
              <a:off x="2360611" y="2071687"/>
              <a:ext cx="6848475" cy="9524"/>
            </a:xfrm>
            <a:prstGeom prst="rect">
              <a:avLst/>
            </a:prstGeom>
            <a:gradFill>
              <a:gsLst>
                <a:gs pos="0">
                  <a:srgbClr val="C2C2C2"/>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5" name="Shape 35"/>
            <p:cNvSpPr txBox="1"/>
            <p:nvPr/>
          </p:nvSpPr>
          <p:spPr>
            <a:xfrm flipH="1" rot="-10140000">
              <a:off x="2619375" y="1933575"/>
              <a:ext cx="6594474" cy="9524"/>
            </a:xfrm>
            <a:prstGeom prst="rect">
              <a:avLst/>
            </a:prstGeom>
            <a:gradFill>
              <a:gsLst>
                <a:gs pos="0">
                  <a:srgbClr val="C2C2C2"/>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6" name="Shape 36"/>
            <p:cNvSpPr txBox="1"/>
            <p:nvPr/>
          </p:nvSpPr>
          <p:spPr>
            <a:xfrm flipH="1" rot="-9960000">
              <a:off x="969961" y="2673349"/>
              <a:ext cx="8261350" cy="9524"/>
            </a:xfrm>
            <a:prstGeom prst="rect">
              <a:avLst/>
            </a:prstGeom>
            <a:gradFill>
              <a:gsLst>
                <a:gs pos="0">
                  <a:srgbClr val="BABABA"/>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7" name="Shape 37"/>
            <p:cNvSpPr txBox="1"/>
            <p:nvPr/>
          </p:nvSpPr>
          <p:spPr>
            <a:xfrm flipH="1" rot="-9480000">
              <a:off x="-323850" y="4724400"/>
              <a:ext cx="9763125" cy="9525"/>
            </a:xfrm>
            <a:prstGeom prst="rect">
              <a:avLst/>
            </a:prstGeom>
            <a:gradFill>
              <a:gsLst>
                <a:gs pos="0">
                  <a:srgbClr val="B1B1B1"/>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8" name="Shape 38"/>
            <p:cNvSpPr txBox="1"/>
            <p:nvPr/>
          </p:nvSpPr>
          <p:spPr>
            <a:xfrm flipH="1" rot="-9600000">
              <a:off x="-276225" y="4227512"/>
              <a:ext cx="9690100" cy="9525"/>
            </a:xfrm>
            <a:prstGeom prst="rect">
              <a:avLst/>
            </a:prstGeom>
            <a:gradFill>
              <a:gsLst>
                <a:gs pos="0">
                  <a:srgbClr val="ACACAC"/>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9" name="Shape 39"/>
            <p:cNvSpPr/>
            <p:nvPr/>
          </p:nvSpPr>
          <p:spPr>
            <a:xfrm>
              <a:off x="1174750" y="5332412"/>
              <a:ext cx="266700" cy="152400"/>
            </a:xfrm>
            <a:prstGeom prst="ellipse">
              <a:avLst/>
            </a:prstGeom>
            <a:gradFill>
              <a:gsLst>
                <a:gs pos="0">
                  <a:srgbClr val="C2C2C2"/>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0" name="Shape 40"/>
            <p:cNvSpPr/>
            <p:nvPr/>
          </p:nvSpPr>
          <p:spPr>
            <a:xfrm>
              <a:off x="374650" y="4879975"/>
              <a:ext cx="266700" cy="150812"/>
            </a:xfrm>
            <a:prstGeom prst="ellipse">
              <a:avLst/>
            </a:prstGeom>
            <a:gradFill>
              <a:gsLst>
                <a:gs pos="0">
                  <a:srgbClr val="C6C6C6"/>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1" name="Shape 41"/>
            <p:cNvSpPr/>
            <p:nvPr/>
          </p:nvSpPr>
          <p:spPr>
            <a:xfrm>
              <a:off x="252412" y="5797550"/>
              <a:ext cx="311150" cy="168275"/>
            </a:xfrm>
            <a:prstGeom prst="ellipse">
              <a:avLst/>
            </a:prstGeom>
            <a:gradFill>
              <a:gsLst>
                <a:gs pos="0">
                  <a:srgbClr val="C2C2C2"/>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2" name="Shape 42"/>
            <p:cNvSpPr/>
            <p:nvPr/>
          </p:nvSpPr>
          <p:spPr>
            <a:xfrm>
              <a:off x="3297237" y="4224337"/>
              <a:ext cx="247650" cy="133350"/>
            </a:xfrm>
            <a:prstGeom prst="ellipse">
              <a:avLst/>
            </a:prstGeom>
            <a:gradFill>
              <a:gsLst>
                <a:gs pos="0">
                  <a:srgbClr val="C2C2C2"/>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3" name="Shape 43"/>
            <p:cNvSpPr/>
            <p:nvPr/>
          </p:nvSpPr>
          <p:spPr>
            <a:xfrm>
              <a:off x="1941512" y="4883150"/>
              <a:ext cx="266700" cy="150812"/>
            </a:xfrm>
            <a:prstGeom prst="ellipse">
              <a:avLst/>
            </a:prstGeom>
            <a:gradFill>
              <a:gsLst>
                <a:gs pos="0">
                  <a:srgbClr val="C2C2C2"/>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4" name="Shape 44"/>
            <p:cNvSpPr/>
            <p:nvPr/>
          </p:nvSpPr>
          <p:spPr>
            <a:xfrm>
              <a:off x="2676525" y="4535487"/>
              <a:ext cx="247650" cy="142875"/>
            </a:xfrm>
            <a:prstGeom prst="ellipse">
              <a:avLst/>
            </a:prstGeom>
            <a:gradFill>
              <a:gsLst>
                <a:gs pos="0">
                  <a:srgbClr val="C2C2C2"/>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5" name="Shape 45"/>
            <p:cNvSpPr/>
            <p:nvPr/>
          </p:nvSpPr>
          <p:spPr>
            <a:xfrm>
              <a:off x="1190625" y="4506911"/>
              <a:ext cx="239711" cy="141287"/>
            </a:xfrm>
            <a:prstGeom prst="ellipse">
              <a:avLst/>
            </a:prstGeom>
            <a:gradFill>
              <a:gsLst>
                <a:gs pos="0">
                  <a:srgbClr val="C6C6C6"/>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6" name="Shape 46"/>
            <p:cNvSpPr/>
            <p:nvPr/>
          </p:nvSpPr>
          <p:spPr>
            <a:xfrm>
              <a:off x="582612" y="4216400"/>
              <a:ext cx="238124" cy="133350"/>
            </a:xfrm>
            <a:prstGeom prst="ellipse">
              <a:avLst/>
            </a:prstGeom>
            <a:gradFill>
              <a:gsLst>
                <a:gs pos="0">
                  <a:srgbClr val="CECECE"/>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7" name="Shape 47"/>
            <p:cNvSpPr/>
            <p:nvPr/>
          </p:nvSpPr>
          <p:spPr>
            <a:xfrm>
              <a:off x="1860550" y="4194175"/>
              <a:ext cx="247650" cy="131762"/>
            </a:xfrm>
            <a:prstGeom prst="ellipse">
              <a:avLst/>
            </a:prstGeom>
            <a:gradFill>
              <a:gsLst>
                <a:gs pos="0">
                  <a:srgbClr val="C6C6C6"/>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8" name="Shape 48"/>
            <p:cNvSpPr/>
            <p:nvPr/>
          </p:nvSpPr>
          <p:spPr>
            <a:xfrm>
              <a:off x="3811587" y="3944936"/>
              <a:ext cx="247650" cy="131762"/>
            </a:xfrm>
            <a:prstGeom prst="ellipse">
              <a:avLst/>
            </a:prstGeom>
            <a:gradFill>
              <a:gsLst>
                <a:gs pos="0">
                  <a:srgbClr val="C2C2C2"/>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9" name="Shape 49"/>
            <p:cNvSpPr/>
            <p:nvPr/>
          </p:nvSpPr>
          <p:spPr>
            <a:xfrm>
              <a:off x="3032125" y="3673475"/>
              <a:ext cx="212725" cy="115887"/>
            </a:xfrm>
            <a:prstGeom prst="ellipse">
              <a:avLst/>
            </a:prstGeom>
            <a:gradFill>
              <a:gsLst>
                <a:gs pos="0">
                  <a:srgbClr val="C6C6C6"/>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0" name="Shape 50"/>
            <p:cNvSpPr/>
            <p:nvPr/>
          </p:nvSpPr>
          <p:spPr>
            <a:xfrm>
              <a:off x="3578225" y="3419475"/>
              <a:ext cx="212725" cy="96837"/>
            </a:xfrm>
            <a:prstGeom prst="ellipse">
              <a:avLst/>
            </a:prstGeom>
            <a:gradFill>
              <a:gsLst>
                <a:gs pos="0">
                  <a:srgbClr val="C6C6C6"/>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1" name="Shape 51"/>
            <p:cNvSpPr/>
            <p:nvPr/>
          </p:nvSpPr>
          <p:spPr>
            <a:xfrm>
              <a:off x="4352925" y="3659187"/>
              <a:ext cx="222250" cy="114300"/>
            </a:xfrm>
            <a:prstGeom prst="ellipse">
              <a:avLst/>
            </a:prstGeom>
            <a:gradFill>
              <a:gsLst>
                <a:gs pos="0">
                  <a:srgbClr val="C2C2C2"/>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2" name="Shape 52"/>
            <p:cNvSpPr/>
            <p:nvPr/>
          </p:nvSpPr>
          <p:spPr>
            <a:xfrm>
              <a:off x="4464050" y="3013075"/>
              <a:ext cx="204787" cy="96836"/>
            </a:xfrm>
            <a:prstGeom prst="ellipse">
              <a:avLst/>
            </a:prstGeom>
            <a:gradFill>
              <a:gsLst>
                <a:gs pos="0">
                  <a:srgbClr val="C6C6C6"/>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3" name="Shape 53"/>
            <p:cNvSpPr/>
            <p:nvPr/>
          </p:nvSpPr>
          <p:spPr>
            <a:xfrm>
              <a:off x="5907087" y="2844800"/>
              <a:ext cx="203200" cy="96836"/>
            </a:xfrm>
            <a:prstGeom prst="ellipse">
              <a:avLst/>
            </a:prstGeom>
            <a:gradFill>
              <a:gsLst>
                <a:gs pos="0">
                  <a:srgbClr val="C6C6C6"/>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4" name="Shape 54"/>
            <p:cNvSpPr/>
            <p:nvPr/>
          </p:nvSpPr>
          <p:spPr>
            <a:xfrm>
              <a:off x="5600700" y="3009900"/>
              <a:ext cx="203200" cy="96836"/>
            </a:xfrm>
            <a:prstGeom prst="ellipse">
              <a:avLst/>
            </a:prstGeom>
            <a:gradFill>
              <a:gsLst>
                <a:gs pos="0">
                  <a:srgbClr val="C6C6C6"/>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5" name="Shape 55"/>
            <p:cNvSpPr/>
            <p:nvPr/>
          </p:nvSpPr>
          <p:spPr>
            <a:xfrm>
              <a:off x="4864100" y="2822575"/>
              <a:ext cx="203200" cy="98425"/>
            </a:xfrm>
            <a:prstGeom prst="ellipse">
              <a:avLst/>
            </a:prstGeom>
            <a:gradFill>
              <a:gsLst>
                <a:gs pos="0">
                  <a:srgbClr val="C6C6C6"/>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6" name="Shape 56"/>
            <p:cNvSpPr/>
            <p:nvPr/>
          </p:nvSpPr>
          <p:spPr>
            <a:xfrm>
              <a:off x="5202237" y="3213100"/>
              <a:ext cx="212725" cy="115887"/>
            </a:xfrm>
            <a:prstGeom prst="ellipse">
              <a:avLst/>
            </a:prstGeom>
            <a:gradFill>
              <a:gsLst>
                <a:gs pos="0">
                  <a:srgbClr val="BABABA"/>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7" name="Shape 57"/>
            <p:cNvSpPr/>
            <p:nvPr/>
          </p:nvSpPr>
          <p:spPr>
            <a:xfrm>
              <a:off x="4805361" y="3429000"/>
              <a:ext cx="211137" cy="96837"/>
            </a:xfrm>
            <a:prstGeom prst="ellipse">
              <a:avLst/>
            </a:prstGeom>
            <a:gradFill>
              <a:gsLst>
                <a:gs pos="0">
                  <a:srgbClr val="BABABA"/>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8" name="Shape 58"/>
            <p:cNvSpPr/>
            <p:nvPr/>
          </p:nvSpPr>
          <p:spPr>
            <a:xfrm>
              <a:off x="2490787" y="3894137"/>
              <a:ext cx="238125" cy="142875"/>
            </a:xfrm>
            <a:prstGeom prst="ellipse">
              <a:avLst/>
            </a:prstGeom>
            <a:gradFill>
              <a:gsLst>
                <a:gs pos="0">
                  <a:srgbClr val="C6C6C6"/>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9" name="Shape 59"/>
            <p:cNvSpPr/>
            <p:nvPr/>
          </p:nvSpPr>
          <p:spPr>
            <a:xfrm>
              <a:off x="2957512" y="3219450"/>
              <a:ext cx="220661" cy="96837"/>
            </a:xfrm>
            <a:prstGeom prst="ellipse">
              <a:avLst/>
            </a:prstGeom>
            <a:gradFill>
              <a:gsLst>
                <a:gs pos="0">
                  <a:srgbClr val="CECECE"/>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0" name="Shape 60"/>
            <p:cNvSpPr/>
            <p:nvPr/>
          </p:nvSpPr>
          <p:spPr>
            <a:xfrm>
              <a:off x="2401887" y="3452811"/>
              <a:ext cx="220661" cy="96837"/>
            </a:xfrm>
            <a:prstGeom prst="ellipse">
              <a:avLst/>
            </a:prstGeom>
            <a:gradFill>
              <a:gsLst>
                <a:gs pos="0">
                  <a:srgbClr val="CECECE"/>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1" name="Shape 61"/>
            <p:cNvSpPr/>
            <p:nvPr/>
          </p:nvSpPr>
          <p:spPr>
            <a:xfrm>
              <a:off x="1890712" y="3668712"/>
              <a:ext cx="212725" cy="114300"/>
            </a:xfrm>
            <a:prstGeom prst="ellipse">
              <a:avLst/>
            </a:prstGeom>
            <a:gradFill>
              <a:gsLst>
                <a:gs pos="0">
                  <a:srgbClr val="CECECE"/>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2" name="Shape 62"/>
            <p:cNvSpPr/>
            <p:nvPr/>
          </p:nvSpPr>
          <p:spPr>
            <a:xfrm>
              <a:off x="1831975" y="3249612"/>
              <a:ext cx="212725" cy="96836"/>
            </a:xfrm>
            <a:prstGeom prst="ellipse">
              <a:avLst/>
            </a:prstGeom>
            <a:gradFill>
              <a:gsLst>
                <a:gs pos="0">
                  <a:srgbClr val="D2D2D2"/>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3" name="Shape 63"/>
            <p:cNvSpPr/>
            <p:nvPr/>
          </p:nvSpPr>
          <p:spPr>
            <a:xfrm>
              <a:off x="1812925" y="2862262"/>
              <a:ext cx="203200" cy="96836"/>
            </a:xfrm>
            <a:prstGeom prst="ellipse">
              <a:avLst/>
            </a:prstGeom>
            <a:gradFill>
              <a:gsLst>
                <a:gs pos="0">
                  <a:srgbClr val="D2D2D2"/>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4" name="Shape 64"/>
            <p:cNvSpPr/>
            <p:nvPr/>
          </p:nvSpPr>
          <p:spPr>
            <a:xfrm>
              <a:off x="2381250" y="3035300"/>
              <a:ext cx="203200" cy="96836"/>
            </a:xfrm>
            <a:prstGeom prst="ellipse">
              <a:avLst/>
            </a:prstGeom>
            <a:gradFill>
              <a:gsLst>
                <a:gs pos="0">
                  <a:srgbClr val="D2D2D2"/>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5" name="Shape 65"/>
            <p:cNvSpPr/>
            <p:nvPr/>
          </p:nvSpPr>
          <p:spPr>
            <a:xfrm>
              <a:off x="2863850" y="2859087"/>
              <a:ext cx="203200" cy="96836"/>
            </a:xfrm>
            <a:prstGeom prst="ellipse">
              <a:avLst/>
            </a:prstGeom>
            <a:gradFill>
              <a:gsLst>
                <a:gs pos="0">
                  <a:srgbClr val="D2D2D2"/>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6" name="Shape 66"/>
            <p:cNvSpPr/>
            <p:nvPr/>
          </p:nvSpPr>
          <p:spPr>
            <a:xfrm>
              <a:off x="3427412" y="3024187"/>
              <a:ext cx="203200" cy="96836"/>
            </a:xfrm>
            <a:prstGeom prst="ellipse">
              <a:avLst/>
            </a:prstGeom>
            <a:gradFill>
              <a:gsLst>
                <a:gs pos="0">
                  <a:srgbClr val="D2D2D2"/>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7" name="Shape 67"/>
            <p:cNvSpPr/>
            <p:nvPr/>
          </p:nvSpPr>
          <p:spPr>
            <a:xfrm>
              <a:off x="3860800" y="2836862"/>
              <a:ext cx="203200" cy="96836"/>
            </a:xfrm>
            <a:prstGeom prst="ellipse">
              <a:avLst/>
            </a:prstGeom>
            <a:gradFill>
              <a:gsLst>
                <a:gs pos="0">
                  <a:srgbClr val="D2D2D2"/>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8" name="Shape 68"/>
            <p:cNvSpPr/>
            <p:nvPr/>
          </p:nvSpPr>
          <p:spPr>
            <a:xfrm>
              <a:off x="746125" y="3225799"/>
              <a:ext cx="212725" cy="115887"/>
            </a:xfrm>
            <a:prstGeom prst="ellipse">
              <a:avLst/>
            </a:prstGeom>
            <a:gradFill>
              <a:gsLst>
                <a:gs pos="0">
                  <a:srgbClr val="D5D5D5"/>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9" name="Shape 69"/>
            <p:cNvSpPr/>
            <p:nvPr/>
          </p:nvSpPr>
          <p:spPr>
            <a:xfrm>
              <a:off x="107950" y="3438525"/>
              <a:ext cx="212725" cy="115887"/>
            </a:xfrm>
            <a:prstGeom prst="ellipse">
              <a:avLst/>
            </a:prstGeom>
            <a:gradFill>
              <a:gsLst>
                <a:gs pos="0">
                  <a:srgbClr val="D5D5D5"/>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0" name="Shape 70"/>
            <p:cNvSpPr/>
            <p:nvPr/>
          </p:nvSpPr>
          <p:spPr>
            <a:xfrm>
              <a:off x="1266825" y="3041650"/>
              <a:ext cx="203200" cy="96836"/>
            </a:xfrm>
            <a:prstGeom prst="ellipse">
              <a:avLst/>
            </a:prstGeom>
            <a:gradFill>
              <a:gsLst>
                <a:gs pos="0">
                  <a:srgbClr val="D5D5D5"/>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1" name="Shape 71"/>
            <p:cNvSpPr/>
            <p:nvPr/>
          </p:nvSpPr>
          <p:spPr>
            <a:xfrm>
              <a:off x="722312" y="2852737"/>
              <a:ext cx="203200" cy="96836"/>
            </a:xfrm>
            <a:prstGeom prst="ellipse">
              <a:avLst/>
            </a:prstGeom>
            <a:gradFill>
              <a:gsLst>
                <a:gs pos="0">
                  <a:srgbClr val="D8D8D8"/>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2" name="Shape 72"/>
            <p:cNvSpPr/>
            <p:nvPr/>
          </p:nvSpPr>
          <p:spPr>
            <a:xfrm>
              <a:off x="179387" y="3017837"/>
              <a:ext cx="203200" cy="96836"/>
            </a:xfrm>
            <a:prstGeom prst="ellipse">
              <a:avLst/>
            </a:prstGeom>
            <a:gradFill>
              <a:gsLst>
                <a:gs pos="0">
                  <a:srgbClr val="D8D8D8"/>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3" name="Shape 73"/>
            <p:cNvSpPr/>
            <p:nvPr/>
          </p:nvSpPr>
          <p:spPr>
            <a:xfrm>
              <a:off x="685800" y="3687761"/>
              <a:ext cx="220661" cy="96837"/>
            </a:xfrm>
            <a:prstGeom prst="ellipse">
              <a:avLst/>
            </a:prstGeom>
            <a:gradFill>
              <a:gsLst>
                <a:gs pos="0">
                  <a:srgbClr val="D2D2D2"/>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4" name="Shape 74"/>
            <p:cNvSpPr/>
            <p:nvPr/>
          </p:nvSpPr>
          <p:spPr>
            <a:xfrm>
              <a:off x="1292225" y="3457575"/>
              <a:ext cx="212725" cy="96837"/>
            </a:xfrm>
            <a:prstGeom prst="ellipse">
              <a:avLst/>
            </a:prstGeom>
            <a:gradFill>
              <a:gsLst>
                <a:gs pos="0">
                  <a:srgbClr val="D2D2D2"/>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5" name="Shape 75"/>
            <p:cNvSpPr/>
            <p:nvPr/>
          </p:nvSpPr>
          <p:spPr>
            <a:xfrm>
              <a:off x="1252537" y="3924300"/>
              <a:ext cx="247650" cy="141287"/>
            </a:xfrm>
            <a:prstGeom prst="ellipse">
              <a:avLst/>
            </a:prstGeom>
            <a:gradFill>
              <a:gsLst>
                <a:gs pos="0">
                  <a:srgbClr val="CECECE"/>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6" name="Shape 76"/>
            <p:cNvSpPr/>
            <p:nvPr/>
          </p:nvSpPr>
          <p:spPr>
            <a:xfrm>
              <a:off x="4038600" y="3198812"/>
              <a:ext cx="222250" cy="114299"/>
            </a:xfrm>
            <a:prstGeom prst="ellipse">
              <a:avLst/>
            </a:prstGeom>
            <a:gradFill>
              <a:gsLst>
                <a:gs pos="0">
                  <a:srgbClr val="C6C6C6"/>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7" name="Shape 77"/>
            <p:cNvSpPr/>
            <p:nvPr/>
          </p:nvSpPr>
          <p:spPr>
            <a:xfrm>
              <a:off x="2312987" y="2698750"/>
              <a:ext cx="195261" cy="80961"/>
            </a:xfrm>
            <a:prstGeom prst="ellipse">
              <a:avLst/>
            </a:prstGeom>
            <a:gradFill>
              <a:gsLst>
                <a:gs pos="0">
                  <a:srgbClr val="D5D5D5"/>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8" name="Shape 78"/>
            <p:cNvSpPr/>
            <p:nvPr/>
          </p:nvSpPr>
          <p:spPr>
            <a:xfrm>
              <a:off x="2773362" y="2538412"/>
              <a:ext cx="195261" cy="79375"/>
            </a:xfrm>
            <a:prstGeom prst="ellipse">
              <a:avLst/>
            </a:prstGeom>
            <a:gradFill>
              <a:gsLst>
                <a:gs pos="0">
                  <a:srgbClr val="D5D5D5"/>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9" name="Shape 79"/>
            <p:cNvSpPr/>
            <p:nvPr/>
          </p:nvSpPr>
          <p:spPr>
            <a:xfrm>
              <a:off x="2198687" y="2390775"/>
              <a:ext cx="195261" cy="79375"/>
            </a:xfrm>
            <a:prstGeom prst="ellipse">
              <a:avLst/>
            </a:prstGeom>
            <a:gradFill>
              <a:gsLst>
                <a:gs pos="0">
                  <a:srgbClr val="D5D5D5"/>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0" name="Shape 80"/>
            <p:cNvSpPr/>
            <p:nvPr/>
          </p:nvSpPr>
          <p:spPr>
            <a:xfrm>
              <a:off x="1735137" y="2532062"/>
              <a:ext cx="195261" cy="80961"/>
            </a:xfrm>
            <a:prstGeom prst="ellipse">
              <a:avLst/>
            </a:prstGeom>
            <a:gradFill>
              <a:gsLst>
                <a:gs pos="0">
                  <a:srgbClr val="D5D5D5"/>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1" name="Shape 81"/>
            <p:cNvSpPr/>
            <p:nvPr/>
          </p:nvSpPr>
          <p:spPr>
            <a:xfrm>
              <a:off x="1257300" y="2682875"/>
              <a:ext cx="196850" cy="80961"/>
            </a:xfrm>
            <a:prstGeom prst="ellipse">
              <a:avLst/>
            </a:prstGeom>
            <a:gradFill>
              <a:gsLst>
                <a:gs pos="0">
                  <a:srgbClr val="D8D8D8"/>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2" name="Shape 82"/>
            <p:cNvSpPr/>
            <p:nvPr/>
          </p:nvSpPr>
          <p:spPr>
            <a:xfrm>
              <a:off x="3192462" y="2400300"/>
              <a:ext cx="195261" cy="79375"/>
            </a:xfrm>
            <a:prstGeom prst="ellipse">
              <a:avLst/>
            </a:prstGeom>
            <a:gradFill>
              <a:gsLst>
                <a:gs pos="0">
                  <a:srgbClr val="D5D5D5"/>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3" name="Shape 83"/>
            <p:cNvSpPr/>
            <p:nvPr/>
          </p:nvSpPr>
          <p:spPr>
            <a:xfrm>
              <a:off x="3313111" y="2692400"/>
              <a:ext cx="195262" cy="79375"/>
            </a:xfrm>
            <a:prstGeom prst="ellipse">
              <a:avLst/>
            </a:prstGeom>
            <a:gradFill>
              <a:gsLst>
                <a:gs pos="0">
                  <a:srgbClr val="D5D5D5"/>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4" name="Shape 84"/>
            <p:cNvSpPr/>
            <p:nvPr/>
          </p:nvSpPr>
          <p:spPr>
            <a:xfrm>
              <a:off x="3722686" y="2541587"/>
              <a:ext cx="195262" cy="79375"/>
            </a:xfrm>
            <a:prstGeom prst="ellipse">
              <a:avLst/>
            </a:prstGeom>
            <a:gradFill>
              <a:gsLst>
                <a:gs pos="0">
                  <a:srgbClr val="D5D5D5"/>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5" name="Shape 85"/>
            <p:cNvSpPr/>
            <p:nvPr/>
          </p:nvSpPr>
          <p:spPr>
            <a:xfrm>
              <a:off x="4260850" y="2676525"/>
              <a:ext cx="195262" cy="80961"/>
            </a:xfrm>
            <a:prstGeom prst="ellipse">
              <a:avLst/>
            </a:prstGeom>
            <a:gradFill>
              <a:gsLst>
                <a:gs pos="0">
                  <a:srgbClr val="D5D5D5"/>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6" name="Shape 86"/>
            <p:cNvSpPr/>
            <p:nvPr/>
          </p:nvSpPr>
          <p:spPr>
            <a:xfrm>
              <a:off x="1279525" y="2400300"/>
              <a:ext cx="195261" cy="79375"/>
            </a:xfrm>
            <a:prstGeom prst="ellipse">
              <a:avLst/>
            </a:prstGeom>
            <a:gradFill>
              <a:gsLst>
                <a:gs pos="0">
                  <a:srgbClr val="DCDCDC"/>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7" name="Shape 87"/>
            <p:cNvSpPr/>
            <p:nvPr/>
          </p:nvSpPr>
          <p:spPr>
            <a:xfrm>
              <a:off x="785812" y="2535237"/>
              <a:ext cx="195262" cy="79375"/>
            </a:xfrm>
            <a:prstGeom prst="ellipse">
              <a:avLst/>
            </a:prstGeom>
            <a:gradFill>
              <a:gsLst>
                <a:gs pos="0">
                  <a:srgbClr val="DCDCDC"/>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8" name="Shape 88"/>
            <p:cNvSpPr/>
            <p:nvPr/>
          </p:nvSpPr>
          <p:spPr>
            <a:xfrm>
              <a:off x="361949" y="2393950"/>
              <a:ext cx="195262" cy="79375"/>
            </a:xfrm>
            <a:prstGeom prst="ellipse">
              <a:avLst/>
            </a:prstGeom>
            <a:gradFill>
              <a:gsLst>
                <a:gs pos="0">
                  <a:srgbClr val="E0E0E0"/>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9" name="Shape 89"/>
            <p:cNvSpPr/>
            <p:nvPr/>
          </p:nvSpPr>
          <p:spPr>
            <a:xfrm>
              <a:off x="249237" y="2695575"/>
              <a:ext cx="195262" cy="79375"/>
            </a:xfrm>
            <a:prstGeom prst="ellipse">
              <a:avLst/>
            </a:prstGeom>
            <a:gradFill>
              <a:gsLst>
                <a:gs pos="0">
                  <a:srgbClr val="DCDCDC"/>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0" name="Shape 90"/>
            <p:cNvSpPr/>
            <p:nvPr/>
          </p:nvSpPr>
          <p:spPr>
            <a:xfrm>
              <a:off x="4583112" y="2532062"/>
              <a:ext cx="196850" cy="79375"/>
            </a:xfrm>
            <a:prstGeom prst="ellipse">
              <a:avLst/>
            </a:prstGeom>
            <a:gradFill>
              <a:gsLst>
                <a:gs pos="0">
                  <a:srgbClr val="CECECE"/>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1" name="Shape 91"/>
            <p:cNvSpPr/>
            <p:nvPr/>
          </p:nvSpPr>
          <p:spPr>
            <a:xfrm>
              <a:off x="4887912" y="2398712"/>
              <a:ext cx="196850" cy="80961"/>
            </a:xfrm>
            <a:prstGeom prst="ellipse">
              <a:avLst/>
            </a:prstGeom>
            <a:gradFill>
              <a:gsLst>
                <a:gs pos="0">
                  <a:srgbClr val="CECECE"/>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2" name="Shape 92"/>
            <p:cNvSpPr/>
            <p:nvPr/>
          </p:nvSpPr>
          <p:spPr>
            <a:xfrm>
              <a:off x="5191125" y="2679700"/>
              <a:ext cx="196850" cy="80961"/>
            </a:xfrm>
            <a:prstGeom prst="ellipse">
              <a:avLst/>
            </a:prstGeom>
            <a:gradFill>
              <a:gsLst>
                <a:gs pos="0">
                  <a:srgbClr val="D5D5D5"/>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3" name="Shape 93"/>
            <p:cNvSpPr/>
            <p:nvPr/>
          </p:nvSpPr>
          <p:spPr>
            <a:xfrm>
              <a:off x="5481636" y="2538412"/>
              <a:ext cx="195262" cy="79375"/>
            </a:xfrm>
            <a:prstGeom prst="ellipse">
              <a:avLst/>
            </a:prstGeom>
            <a:gradFill>
              <a:gsLst>
                <a:gs pos="0">
                  <a:srgbClr val="D5D5D5"/>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4" name="Shape 94"/>
            <p:cNvSpPr/>
            <p:nvPr/>
          </p:nvSpPr>
          <p:spPr>
            <a:xfrm>
              <a:off x="5795961" y="2390775"/>
              <a:ext cx="195262" cy="79375"/>
            </a:xfrm>
            <a:prstGeom prst="ellipse">
              <a:avLst/>
            </a:prstGeom>
            <a:gradFill>
              <a:gsLst>
                <a:gs pos="0">
                  <a:srgbClr val="D5D5D5"/>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5" name="Shape 95"/>
            <p:cNvSpPr/>
            <p:nvPr/>
          </p:nvSpPr>
          <p:spPr>
            <a:xfrm>
              <a:off x="6748461" y="2401887"/>
              <a:ext cx="196850" cy="80961"/>
            </a:xfrm>
            <a:prstGeom prst="ellipse">
              <a:avLst/>
            </a:prstGeom>
            <a:gradFill>
              <a:gsLst>
                <a:gs pos="0">
                  <a:srgbClr val="D5D5D5"/>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6" name="Shape 96"/>
            <p:cNvSpPr/>
            <p:nvPr/>
          </p:nvSpPr>
          <p:spPr>
            <a:xfrm>
              <a:off x="6192837" y="2700337"/>
              <a:ext cx="203200" cy="79375"/>
            </a:xfrm>
            <a:prstGeom prst="ellipse">
              <a:avLst/>
            </a:prstGeom>
            <a:gradFill>
              <a:gsLst>
                <a:gs pos="0">
                  <a:srgbClr val="C2C2C2"/>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7" name="Shape 97"/>
            <p:cNvSpPr/>
            <p:nvPr/>
          </p:nvSpPr>
          <p:spPr>
            <a:xfrm>
              <a:off x="6486525" y="2552700"/>
              <a:ext cx="203200" cy="79375"/>
            </a:xfrm>
            <a:prstGeom prst="ellipse">
              <a:avLst/>
            </a:prstGeom>
            <a:gradFill>
              <a:gsLst>
                <a:gs pos="0">
                  <a:srgbClr val="C2C2C2"/>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8" name="Shape 98"/>
            <p:cNvSpPr/>
            <p:nvPr/>
          </p:nvSpPr>
          <p:spPr>
            <a:xfrm>
              <a:off x="2035175" y="5799136"/>
              <a:ext cx="311150" cy="176212"/>
            </a:xfrm>
            <a:prstGeom prst="ellipse">
              <a:avLst/>
            </a:prstGeom>
            <a:gradFill>
              <a:gsLst>
                <a:gs pos="0">
                  <a:srgbClr val="A6A6A6"/>
                </a:gs>
                <a:gs pos="100000">
                  <a:schemeClr val="lt2"/>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9" name="Shape 99"/>
            <p:cNvSpPr/>
            <p:nvPr/>
          </p:nvSpPr>
          <p:spPr>
            <a:xfrm>
              <a:off x="1122362" y="6372225"/>
              <a:ext cx="303212" cy="177800"/>
            </a:xfrm>
            <a:prstGeom prst="ellipse">
              <a:avLst/>
            </a:prstGeom>
            <a:gradFill>
              <a:gsLst>
                <a:gs pos="0">
                  <a:srgbClr val="A6A6A6"/>
                </a:gs>
                <a:gs pos="100000">
                  <a:schemeClr val="lt2"/>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0" name="Shape 100"/>
            <p:cNvSpPr/>
            <p:nvPr/>
          </p:nvSpPr>
          <p:spPr>
            <a:xfrm>
              <a:off x="3538537" y="4905375"/>
              <a:ext cx="266700" cy="150812"/>
            </a:xfrm>
            <a:prstGeom prst="ellipse">
              <a:avLst/>
            </a:prstGeom>
            <a:gradFill>
              <a:gsLst>
                <a:gs pos="0">
                  <a:srgbClr val="A6A6A6"/>
                </a:gs>
                <a:gs pos="100000">
                  <a:schemeClr val="lt2"/>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1" name="Shape 101"/>
            <p:cNvSpPr/>
            <p:nvPr/>
          </p:nvSpPr>
          <p:spPr>
            <a:xfrm>
              <a:off x="4133850" y="4551361"/>
              <a:ext cx="247650" cy="141287"/>
            </a:xfrm>
            <a:prstGeom prst="ellipse">
              <a:avLst/>
            </a:prstGeom>
            <a:gradFill>
              <a:gsLst>
                <a:gs pos="0">
                  <a:srgbClr val="A6A6A6"/>
                </a:gs>
                <a:gs pos="100000">
                  <a:schemeClr val="lt2"/>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2" name="Shape 102"/>
            <p:cNvSpPr/>
            <p:nvPr/>
          </p:nvSpPr>
          <p:spPr>
            <a:xfrm>
              <a:off x="4614862" y="4235450"/>
              <a:ext cx="247650" cy="133350"/>
            </a:xfrm>
            <a:prstGeom prst="ellipse">
              <a:avLst/>
            </a:prstGeom>
            <a:gradFill>
              <a:gsLst>
                <a:gs pos="0">
                  <a:srgbClr val="A6A6A6"/>
                </a:gs>
                <a:gs pos="100000">
                  <a:schemeClr val="lt2"/>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3" name="Shape 103"/>
            <p:cNvSpPr/>
            <p:nvPr/>
          </p:nvSpPr>
          <p:spPr>
            <a:xfrm>
              <a:off x="5156200" y="3895725"/>
              <a:ext cx="238125" cy="142875"/>
            </a:xfrm>
            <a:prstGeom prst="ellipse">
              <a:avLst/>
            </a:prstGeom>
            <a:gradFill>
              <a:gsLst>
                <a:gs pos="0">
                  <a:srgbClr val="A6A6A6"/>
                </a:gs>
                <a:gs pos="100000">
                  <a:schemeClr val="lt2"/>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4" name="Shape 104"/>
            <p:cNvSpPr/>
            <p:nvPr/>
          </p:nvSpPr>
          <p:spPr>
            <a:xfrm>
              <a:off x="2859087" y="5334000"/>
              <a:ext cx="266700" cy="150812"/>
            </a:xfrm>
            <a:prstGeom prst="ellipse">
              <a:avLst/>
            </a:prstGeom>
            <a:gradFill>
              <a:gsLst>
                <a:gs pos="0">
                  <a:srgbClr val="A6A6A6"/>
                </a:gs>
                <a:gs pos="100000">
                  <a:schemeClr val="lt2"/>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5" name="Shape 105"/>
            <p:cNvSpPr/>
            <p:nvPr/>
          </p:nvSpPr>
          <p:spPr>
            <a:xfrm>
              <a:off x="5575300" y="3654425"/>
              <a:ext cx="212725" cy="115887"/>
            </a:xfrm>
            <a:prstGeom prst="ellipse">
              <a:avLst/>
            </a:prstGeom>
            <a:gradFill>
              <a:gsLst>
                <a:gs pos="0">
                  <a:srgbClr val="A6A6A6"/>
                </a:gs>
                <a:gs pos="100000">
                  <a:schemeClr val="lt2"/>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6" name="Shape 106"/>
            <p:cNvSpPr/>
            <p:nvPr/>
          </p:nvSpPr>
          <p:spPr>
            <a:xfrm>
              <a:off x="6318250" y="3197225"/>
              <a:ext cx="212725" cy="114300"/>
            </a:xfrm>
            <a:prstGeom prst="ellipse">
              <a:avLst/>
            </a:prstGeom>
            <a:gradFill>
              <a:gsLst>
                <a:gs pos="0">
                  <a:srgbClr val="A6A6A6"/>
                </a:gs>
                <a:gs pos="100000">
                  <a:schemeClr val="lt2"/>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7" name="Shape 107"/>
            <p:cNvSpPr/>
            <p:nvPr/>
          </p:nvSpPr>
          <p:spPr>
            <a:xfrm>
              <a:off x="5957887" y="3425825"/>
              <a:ext cx="212725" cy="96837"/>
            </a:xfrm>
            <a:prstGeom prst="ellipse">
              <a:avLst/>
            </a:prstGeom>
            <a:gradFill>
              <a:gsLst>
                <a:gs pos="0">
                  <a:srgbClr val="A6A6A6"/>
                </a:gs>
                <a:gs pos="100000">
                  <a:schemeClr val="lt2"/>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8" name="Shape 108"/>
            <p:cNvSpPr/>
            <p:nvPr/>
          </p:nvSpPr>
          <p:spPr>
            <a:xfrm>
              <a:off x="6629400" y="3013075"/>
              <a:ext cx="203200" cy="96836"/>
            </a:xfrm>
            <a:prstGeom prst="ellipse">
              <a:avLst/>
            </a:prstGeom>
            <a:gradFill>
              <a:gsLst>
                <a:gs pos="0">
                  <a:srgbClr val="A2A2A2"/>
                </a:gs>
                <a:gs pos="100000">
                  <a:schemeClr val="lt2"/>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9" name="Shape 109"/>
            <p:cNvSpPr/>
            <p:nvPr/>
          </p:nvSpPr>
          <p:spPr>
            <a:xfrm>
              <a:off x="6886575" y="2852737"/>
              <a:ext cx="204786" cy="96836"/>
            </a:xfrm>
            <a:prstGeom prst="ellipse">
              <a:avLst/>
            </a:prstGeom>
            <a:gradFill>
              <a:gsLst>
                <a:gs pos="0">
                  <a:srgbClr val="A2A2A2"/>
                </a:gs>
                <a:gs pos="100000">
                  <a:schemeClr val="lt2"/>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10" name="Shape 110"/>
            <p:cNvSpPr/>
            <p:nvPr/>
          </p:nvSpPr>
          <p:spPr>
            <a:xfrm>
              <a:off x="7151686" y="2698750"/>
              <a:ext cx="196850" cy="80961"/>
            </a:xfrm>
            <a:prstGeom prst="ellipse">
              <a:avLst/>
            </a:prstGeom>
            <a:gradFill>
              <a:gsLst>
                <a:gs pos="0">
                  <a:srgbClr val="BEBEBE"/>
                </a:gs>
                <a:gs pos="100000">
                  <a:schemeClr val="lt2"/>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11" name="Shape 111"/>
            <p:cNvSpPr/>
            <p:nvPr/>
          </p:nvSpPr>
          <p:spPr>
            <a:xfrm>
              <a:off x="7399336" y="2544762"/>
              <a:ext cx="195261" cy="79375"/>
            </a:xfrm>
            <a:prstGeom prst="ellipse">
              <a:avLst/>
            </a:prstGeom>
            <a:gradFill>
              <a:gsLst>
                <a:gs pos="0">
                  <a:srgbClr val="BEBEBE"/>
                </a:gs>
                <a:gs pos="100000">
                  <a:schemeClr val="lt2"/>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12" name="Shape 112"/>
            <p:cNvSpPr/>
            <p:nvPr/>
          </p:nvSpPr>
          <p:spPr>
            <a:xfrm>
              <a:off x="7624762" y="2400300"/>
              <a:ext cx="203200" cy="80961"/>
            </a:xfrm>
            <a:prstGeom prst="ellipse">
              <a:avLst/>
            </a:prstGeom>
            <a:gradFill>
              <a:gsLst>
                <a:gs pos="0">
                  <a:srgbClr val="A6A6A6"/>
                </a:gs>
                <a:gs pos="100000">
                  <a:schemeClr val="lt2"/>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13" name="Shape 113"/>
            <p:cNvSpPr/>
            <p:nvPr/>
          </p:nvSpPr>
          <p:spPr>
            <a:xfrm>
              <a:off x="7826375" y="2271712"/>
              <a:ext cx="176211" cy="79375"/>
            </a:xfrm>
            <a:prstGeom prst="ellipse">
              <a:avLst/>
            </a:prstGeom>
            <a:gradFill>
              <a:gsLst>
                <a:gs pos="0">
                  <a:srgbClr val="A6A6A6"/>
                </a:gs>
                <a:gs pos="100000">
                  <a:schemeClr val="lt2"/>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14" name="Shape 114"/>
            <p:cNvSpPr/>
            <p:nvPr/>
          </p:nvSpPr>
          <p:spPr>
            <a:xfrm>
              <a:off x="6088062" y="2270125"/>
              <a:ext cx="177800" cy="79375"/>
            </a:xfrm>
            <a:prstGeom prst="ellipse">
              <a:avLst/>
            </a:prstGeom>
            <a:gradFill>
              <a:gsLst>
                <a:gs pos="0">
                  <a:srgbClr val="C6C6C6"/>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15" name="Shape 115"/>
            <p:cNvSpPr/>
            <p:nvPr/>
          </p:nvSpPr>
          <p:spPr>
            <a:xfrm>
              <a:off x="5216525" y="2270125"/>
              <a:ext cx="177800" cy="79375"/>
            </a:xfrm>
            <a:prstGeom prst="ellipse">
              <a:avLst/>
            </a:prstGeom>
            <a:gradFill>
              <a:gsLst>
                <a:gs pos="0">
                  <a:srgbClr val="CECECE"/>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16" name="Shape 116"/>
            <p:cNvSpPr/>
            <p:nvPr/>
          </p:nvSpPr>
          <p:spPr>
            <a:xfrm>
              <a:off x="4718050" y="2168525"/>
              <a:ext cx="176212" cy="80961"/>
            </a:xfrm>
            <a:prstGeom prst="ellipse">
              <a:avLst/>
            </a:prstGeom>
            <a:gradFill>
              <a:gsLst>
                <a:gs pos="0">
                  <a:srgbClr val="D2D2D2"/>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17" name="Shape 117"/>
            <p:cNvSpPr/>
            <p:nvPr/>
          </p:nvSpPr>
          <p:spPr>
            <a:xfrm>
              <a:off x="5003800" y="2051050"/>
              <a:ext cx="177800" cy="79375"/>
            </a:xfrm>
            <a:prstGeom prst="ellipse">
              <a:avLst/>
            </a:prstGeom>
            <a:gradFill>
              <a:gsLst>
                <a:gs pos="0">
                  <a:srgbClr val="D2D2D2"/>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18" name="Shape 118"/>
            <p:cNvSpPr/>
            <p:nvPr/>
          </p:nvSpPr>
          <p:spPr>
            <a:xfrm>
              <a:off x="4794250" y="1857375"/>
              <a:ext cx="177800" cy="79375"/>
            </a:xfrm>
            <a:prstGeom prst="ellipse">
              <a:avLst/>
            </a:prstGeom>
            <a:gradFill>
              <a:gsLst>
                <a:gs pos="0">
                  <a:srgbClr val="D5D5D5"/>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19" name="Shape 119"/>
            <p:cNvSpPr/>
            <p:nvPr/>
          </p:nvSpPr>
          <p:spPr>
            <a:xfrm>
              <a:off x="3878262" y="2171700"/>
              <a:ext cx="177800" cy="80961"/>
            </a:xfrm>
            <a:prstGeom prst="ellipse">
              <a:avLst/>
            </a:prstGeom>
            <a:gradFill>
              <a:gsLst>
                <a:gs pos="0">
                  <a:srgbClr val="D5D5D5"/>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20" name="Shape 120"/>
            <p:cNvSpPr/>
            <p:nvPr/>
          </p:nvSpPr>
          <p:spPr>
            <a:xfrm>
              <a:off x="3652837" y="1936750"/>
              <a:ext cx="177800" cy="80961"/>
            </a:xfrm>
            <a:prstGeom prst="ellipse">
              <a:avLst/>
            </a:prstGeom>
            <a:gradFill>
              <a:gsLst>
                <a:gs pos="0">
                  <a:srgbClr val="D8D8D8"/>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21" name="Shape 121"/>
            <p:cNvSpPr/>
            <p:nvPr/>
          </p:nvSpPr>
          <p:spPr>
            <a:xfrm>
              <a:off x="3325812" y="2038350"/>
              <a:ext cx="177800" cy="80961"/>
            </a:xfrm>
            <a:prstGeom prst="ellipse">
              <a:avLst/>
            </a:prstGeom>
            <a:gradFill>
              <a:gsLst>
                <a:gs pos="0">
                  <a:srgbClr val="D8D8D8"/>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22" name="Shape 122"/>
            <p:cNvSpPr/>
            <p:nvPr/>
          </p:nvSpPr>
          <p:spPr>
            <a:xfrm>
              <a:off x="3536950" y="2289175"/>
              <a:ext cx="176212" cy="79375"/>
            </a:xfrm>
            <a:prstGeom prst="ellipse">
              <a:avLst/>
            </a:prstGeom>
            <a:gradFill>
              <a:gsLst>
                <a:gs pos="0">
                  <a:srgbClr val="D5D5D5"/>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23" name="Shape 123"/>
            <p:cNvSpPr/>
            <p:nvPr/>
          </p:nvSpPr>
          <p:spPr>
            <a:xfrm>
              <a:off x="1760537" y="2260600"/>
              <a:ext cx="177800" cy="79375"/>
            </a:xfrm>
            <a:prstGeom prst="ellipse">
              <a:avLst/>
            </a:prstGeom>
            <a:gradFill>
              <a:gsLst>
                <a:gs pos="0">
                  <a:srgbClr val="DCDCDC"/>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24" name="Shape 124"/>
            <p:cNvSpPr/>
            <p:nvPr/>
          </p:nvSpPr>
          <p:spPr>
            <a:xfrm>
              <a:off x="969962" y="2038350"/>
              <a:ext cx="176212" cy="80961"/>
            </a:xfrm>
            <a:prstGeom prst="ellipse">
              <a:avLst/>
            </a:prstGeom>
            <a:gradFill>
              <a:gsLst>
                <a:gs pos="0">
                  <a:srgbClr val="E0E0E0"/>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25" name="Shape 125"/>
            <p:cNvSpPr/>
            <p:nvPr/>
          </p:nvSpPr>
          <p:spPr>
            <a:xfrm>
              <a:off x="484187" y="2155825"/>
              <a:ext cx="176212" cy="80961"/>
            </a:xfrm>
            <a:prstGeom prst="ellipse">
              <a:avLst/>
            </a:prstGeom>
            <a:gradFill>
              <a:gsLst>
                <a:gs pos="0">
                  <a:srgbClr val="E0E0E0"/>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26" name="Shape 126"/>
            <p:cNvSpPr/>
            <p:nvPr/>
          </p:nvSpPr>
          <p:spPr>
            <a:xfrm>
              <a:off x="247650" y="1831975"/>
              <a:ext cx="177800" cy="79375"/>
            </a:xfrm>
            <a:prstGeom prst="ellipse">
              <a:avLst/>
            </a:prstGeom>
            <a:gradFill>
              <a:gsLst>
                <a:gs pos="0">
                  <a:srgbClr val="E0E0E0"/>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27" name="Shape 127"/>
            <p:cNvSpPr/>
            <p:nvPr/>
          </p:nvSpPr>
          <p:spPr>
            <a:xfrm>
              <a:off x="7204075" y="2166937"/>
              <a:ext cx="168275" cy="71436"/>
            </a:xfrm>
            <a:prstGeom prst="ellipse">
              <a:avLst/>
            </a:prstGeom>
            <a:gradFill>
              <a:gsLst>
                <a:gs pos="0">
                  <a:srgbClr val="C2C2C2"/>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28" name="Shape 128"/>
            <p:cNvSpPr/>
            <p:nvPr/>
          </p:nvSpPr>
          <p:spPr>
            <a:xfrm>
              <a:off x="6996111" y="2286000"/>
              <a:ext cx="166686" cy="69850"/>
            </a:xfrm>
            <a:prstGeom prst="ellipse">
              <a:avLst/>
            </a:prstGeom>
            <a:gradFill>
              <a:gsLst>
                <a:gs pos="0">
                  <a:srgbClr val="C2C2C2"/>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29" name="Shape 129"/>
            <p:cNvSpPr/>
            <p:nvPr/>
          </p:nvSpPr>
          <p:spPr>
            <a:xfrm>
              <a:off x="6337300" y="2152650"/>
              <a:ext cx="168275" cy="71436"/>
            </a:xfrm>
            <a:prstGeom prst="ellipse">
              <a:avLst/>
            </a:prstGeom>
            <a:gradFill>
              <a:gsLst>
                <a:gs pos="0">
                  <a:srgbClr val="C2C2C2"/>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30" name="Shape 130"/>
            <p:cNvSpPr/>
            <p:nvPr/>
          </p:nvSpPr>
          <p:spPr>
            <a:xfrm>
              <a:off x="5502275" y="2152650"/>
              <a:ext cx="168275" cy="71436"/>
            </a:xfrm>
            <a:prstGeom prst="ellipse">
              <a:avLst/>
            </a:prstGeom>
            <a:gradFill>
              <a:gsLst>
                <a:gs pos="0">
                  <a:srgbClr val="CECECE"/>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31" name="Shape 131"/>
            <p:cNvSpPr/>
            <p:nvPr/>
          </p:nvSpPr>
          <p:spPr>
            <a:xfrm>
              <a:off x="4527550" y="1949450"/>
              <a:ext cx="168275" cy="69850"/>
            </a:xfrm>
            <a:prstGeom prst="ellipse">
              <a:avLst/>
            </a:prstGeom>
            <a:gradFill>
              <a:gsLst>
                <a:gs pos="0">
                  <a:srgbClr val="D5D5D5"/>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32" name="Shape 132"/>
            <p:cNvSpPr/>
            <p:nvPr/>
          </p:nvSpPr>
          <p:spPr>
            <a:xfrm>
              <a:off x="4251325" y="1760537"/>
              <a:ext cx="168275" cy="69850"/>
            </a:xfrm>
            <a:prstGeom prst="ellipse">
              <a:avLst/>
            </a:prstGeom>
            <a:gradFill>
              <a:gsLst>
                <a:gs pos="0">
                  <a:srgbClr val="D8D8D8"/>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33" name="Shape 133"/>
            <p:cNvSpPr/>
            <p:nvPr/>
          </p:nvSpPr>
          <p:spPr>
            <a:xfrm>
              <a:off x="4538662" y="1658937"/>
              <a:ext cx="168275" cy="71436"/>
            </a:xfrm>
            <a:prstGeom prst="ellipse">
              <a:avLst/>
            </a:prstGeom>
            <a:gradFill>
              <a:gsLst>
                <a:gs pos="0">
                  <a:srgbClr val="D8D8D8"/>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34" name="Shape 134"/>
            <p:cNvSpPr/>
            <p:nvPr/>
          </p:nvSpPr>
          <p:spPr>
            <a:xfrm>
              <a:off x="3082925" y="1651000"/>
              <a:ext cx="168275" cy="71436"/>
            </a:xfrm>
            <a:prstGeom prst="ellipse">
              <a:avLst/>
            </a:prstGeom>
            <a:gradFill>
              <a:gsLst>
                <a:gs pos="0">
                  <a:srgbClr val="E0E0E0"/>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35" name="Shape 135"/>
            <p:cNvSpPr/>
            <p:nvPr/>
          </p:nvSpPr>
          <p:spPr>
            <a:xfrm>
              <a:off x="1727200" y="2027237"/>
              <a:ext cx="168275" cy="69850"/>
            </a:xfrm>
            <a:prstGeom prst="ellipse">
              <a:avLst/>
            </a:prstGeom>
            <a:gradFill>
              <a:gsLst>
                <a:gs pos="0">
                  <a:srgbClr val="E0E0E0"/>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36" name="Shape 136"/>
            <p:cNvSpPr/>
            <p:nvPr/>
          </p:nvSpPr>
          <p:spPr>
            <a:xfrm>
              <a:off x="1312862" y="2143125"/>
              <a:ext cx="168275" cy="71436"/>
            </a:xfrm>
            <a:prstGeom prst="ellipse">
              <a:avLst/>
            </a:prstGeom>
            <a:gradFill>
              <a:gsLst>
                <a:gs pos="0">
                  <a:srgbClr val="E0E0E0"/>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37" name="Shape 137"/>
            <p:cNvSpPr/>
            <p:nvPr/>
          </p:nvSpPr>
          <p:spPr>
            <a:xfrm>
              <a:off x="852487" y="2266950"/>
              <a:ext cx="168275" cy="71436"/>
            </a:xfrm>
            <a:prstGeom prst="ellipse">
              <a:avLst/>
            </a:prstGeom>
            <a:gradFill>
              <a:gsLst>
                <a:gs pos="0">
                  <a:srgbClr val="E0E0E0"/>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38" name="Shape 138"/>
            <p:cNvSpPr/>
            <p:nvPr/>
          </p:nvSpPr>
          <p:spPr>
            <a:xfrm>
              <a:off x="1008062" y="1682750"/>
              <a:ext cx="168275" cy="71436"/>
            </a:xfrm>
            <a:prstGeom prst="ellipse">
              <a:avLst/>
            </a:prstGeom>
            <a:gradFill>
              <a:gsLst>
                <a:gs pos="0">
                  <a:srgbClr val="E0E0E0"/>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39" name="Shape 139"/>
            <p:cNvSpPr/>
            <p:nvPr/>
          </p:nvSpPr>
          <p:spPr>
            <a:xfrm>
              <a:off x="2444750" y="1666875"/>
              <a:ext cx="168275" cy="71436"/>
            </a:xfrm>
            <a:prstGeom prst="ellipse">
              <a:avLst/>
            </a:prstGeom>
            <a:gradFill>
              <a:gsLst>
                <a:gs pos="0">
                  <a:srgbClr val="E0E0E0"/>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40" name="Shape 140"/>
            <p:cNvSpPr/>
            <p:nvPr/>
          </p:nvSpPr>
          <p:spPr>
            <a:xfrm>
              <a:off x="1778000" y="1687512"/>
              <a:ext cx="166686" cy="71436"/>
            </a:xfrm>
            <a:prstGeom prst="ellipse">
              <a:avLst/>
            </a:prstGeom>
            <a:gradFill>
              <a:gsLst>
                <a:gs pos="0">
                  <a:srgbClr val="E0E0E0"/>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41" name="Shape 141"/>
            <p:cNvSpPr/>
            <p:nvPr/>
          </p:nvSpPr>
          <p:spPr>
            <a:xfrm>
              <a:off x="6557961" y="2038350"/>
              <a:ext cx="176211" cy="71436"/>
            </a:xfrm>
            <a:prstGeom prst="ellipse">
              <a:avLst/>
            </a:prstGeom>
            <a:gradFill>
              <a:gsLst>
                <a:gs pos="0">
                  <a:srgbClr val="C6C6C6"/>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42" name="Shape 142"/>
            <p:cNvSpPr/>
            <p:nvPr/>
          </p:nvSpPr>
          <p:spPr>
            <a:xfrm>
              <a:off x="5519737" y="1846262"/>
              <a:ext cx="177800" cy="71436"/>
            </a:xfrm>
            <a:prstGeom prst="ellipse">
              <a:avLst/>
            </a:prstGeom>
            <a:gradFill>
              <a:gsLst>
                <a:gs pos="0">
                  <a:srgbClr val="D2D2D2"/>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43" name="Shape 143"/>
            <p:cNvSpPr/>
            <p:nvPr/>
          </p:nvSpPr>
          <p:spPr>
            <a:xfrm>
              <a:off x="5262562" y="1951037"/>
              <a:ext cx="177800" cy="71436"/>
            </a:xfrm>
            <a:prstGeom prst="ellipse">
              <a:avLst/>
            </a:prstGeom>
            <a:gradFill>
              <a:gsLst>
                <a:gs pos="0">
                  <a:srgbClr val="D2D2D2"/>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44" name="Shape 144"/>
            <p:cNvSpPr/>
            <p:nvPr/>
          </p:nvSpPr>
          <p:spPr>
            <a:xfrm>
              <a:off x="5038725" y="1765300"/>
              <a:ext cx="177800" cy="69850"/>
            </a:xfrm>
            <a:prstGeom prst="ellipse">
              <a:avLst/>
            </a:prstGeom>
            <a:gradFill>
              <a:gsLst>
                <a:gs pos="0">
                  <a:srgbClr val="D5D5D5"/>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45" name="Shape 145"/>
            <p:cNvSpPr/>
            <p:nvPr/>
          </p:nvSpPr>
          <p:spPr>
            <a:xfrm>
              <a:off x="3803650" y="1668462"/>
              <a:ext cx="177800" cy="71436"/>
            </a:xfrm>
            <a:prstGeom prst="ellipse">
              <a:avLst/>
            </a:prstGeom>
            <a:gradFill>
              <a:gsLst>
                <a:gs pos="0">
                  <a:srgbClr val="DCDCDC"/>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46" name="Shape 146"/>
            <p:cNvSpPr/>
            <p:nvPr/>
          </p:nvSpPr>
          <p:spPr>
            <a:xfrm>
              <a:off x="4395786" y="2295525"/>
              <a:ext cx="176212" cy="69850"/>
            </a:xfrm>
            <a:prstGeom prst="ellipse">
              <a:avLst/>
            </a:prstGeom>
            <a:gradFill>
              <a:gsLst>
                <a:gs pos="0">
                  <a:srgbClr val="D2D2D2"/>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47" name="Shape 147"/>
            <p:cNvSpPr/>
            <p:nvPr/>
          </p:nvSpPr>
          <p:spPr>
            <a:xfrm>
              <a:off x="4216400" y="2054225"/>
              <a:ext cx="177800" cy="71436"/>
            </a:xfrm>
            <a:prstGeom prst="ellipse">
              <a:avLst/>
            </a:prstGeom>
            <a:gradFill>
              <a:gsLst>
                <a:gs pos="0">
                  <a:srgbClr val="D5D5D5"/>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48" name="Shape 148"/>
            <p:cNvSpPr/>
            <p:nvPr/>
          </p:nvSpPr>
          <p:spPr>
            <a:xfrm>
              <a:off x="3970336" y="1839912"/>
              <a:ext cx="176212" cy="71436"/>
            </a:xfrm>
            <a:prstGeom prst="ellipse">
              <a:avLst/>
            </a:prstGeom>
            <a:gradFill>
              <a:gsLst>
                <a:gs pos="0">
                  <a:srgbClr val="D8D8D8"/>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49" name="Shape 149"/>
            <p:cNvSpPr/>
            <p:nvPr/>
          </p:nvSpPr>
          <p:spPr>
            <a:xfrm>
              <a:off x="3527425" y="1747837"/>
              <a:ext cx="177800" cy="69850"/>
            </a:xfrm>
            <a:prstGeom prst="ellipse">
              <a:avLst/>
            </a:prstGeom>
            <a:gradFill>
              <a:gsLst>
                <a:gs pos="0">
                  <a:srgbClr val="DCDCDC"/>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50" name="Shape 150"/>
            <p:cNvSpPr/>
            <p:nvPr/>
          </p:nvSpPr>
          <p:spPr>
            <a:xfrm>
              <a:off x="3221037" y="1844675"/>
              <a:ext cx="176211" cy="71436"/>
            </a:xfrm>
            <a:prstGeom prst="ellipse">
              <a:avLst/>
            </a:prstGeom>
            <a:gradFill>
              <a:gsLst>
                <a:gs pos="0">
                  <a:srgbClr val="DCDCDC"/>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51" name="Shape 151"/>
            <p:cNvSpPr/>
            <p:nvPr/>
          </p:nvSpPr>
          <p:spPr>
            <a:xfrm>
              <a:off x="2976562" y="2152650"/>
              <a:ext cx="177800" cy="71436"/>
            </a:xfrm>
            <a:prstGeom prst="ellipse">
              <a:avLst/>
            </a:prstGeom>
            <a:gradFill>
              <a:gsLst>
                <a:gs pos="0">
                  <a:srgbClr val="D8D8D8"/>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52" name="Shape 152"/>
            <p:cNvSpPr/>
            <p:nvPr/>
          </p:nvSpPr>
          <p:spPr>
            <a:xfrm>
              <a:off x="2871787" y="1941512"/>
              <a:ext cx="176211" cy="71436"/>
            </a:xfrm>
            <a:prstGeom prst="ellipse">
              <a:avLst/>
            </a:prstGeom>
            <a:gradFill>
              <a:gsLst>
                <a:gs pos="0">
                  <a:srgbClr val="DCDCDC"/>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53" name="Shape 153"/>
            <p:cNvSpPr/>
            <p:nvPr/>
          </p:nvSpPr>
          <p:spPr>
            <a:xfrm>
              <a:off x="2759075" y="1743075"/>
              <a:ext cx="177800" cy="71436"/>
            </a:xfrm>
            <a:prstGeom prst="ellipse">
              <a:avLst/>
            </a:prstGeom>
            <a:gradFill>
              <a:gsLst>
                <a:gs pos="0">
                  <a:srgbClr val="E0E0E0"/>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54" name="Shape 154"/>
            <p:cNvSpPr/>
            <p:nvPr/>
          </p:nvSpPr>
          <p:spPr>
            <a:xfrm>
              <a:off x="2513012" y="2046287"/>
              <a:ext cx="177800" cy="71436"/>
            </a:xfrm>
            <a:prstGeom prst="ellipse">
              <a:avLst/>
            </a:prstGeom>
            <a:gradFill>
              <a:gsLst>
                <a:gs pos="0">
                  <a:srgbClr val="DCDCDC"/>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55" name="Shape 155"/>
            <p:cNvSpPr/>
            <p:nvPr/>
          </p:nvSpPr>
          <p:spPr>
            <a:xfrm>
              <a:off x="2189162" y="2132012"/>
              <a:ext cx="177800" cy="71436"/>
            </a:xfrm>
            <a:prstGeom prst="ellipse">
              <a:avLst/>
            </a:prstGeom>
            <a:gradFill>
              <a:gsLst>
                <a:gs pos="0">
                  <a:srgbClr val="DCDCDC"/>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56" name="Shape 156"/>
            <p:cNvSpPr/>
            <p:nvPr/>
          </p:nvSpPr>
          <p:spPr>
            <a:xfrm>
              <a:off x="2427287" y="1835150"/>
              <a:ext cx="177800" cy="71436"/>
            </a:xfrm>
            <a:prstGeom prst="ellipse">
              <a:avLst/>
            </a:prstGeom>
            <a:gradFill>
              <a:gsLst>
                <a:gs pos="0">
                  <a:srgbClr val="E0E0E0"/>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57" name="Shape 157"/>
            <p:cNvSpPr/>
            <p:nvPr/>
          </p:nvSpPr>
          <p:spPr>
            <a:xfrm>
              <a:off x="2054225" y="1939925"/>
              <a:ext cx="177800" cy="71436"/>
            </a:xfrm>
            <a:prstGeom prst="ellipse">
              <a:avLst/>
            </a:prstGeom>
            <a:gradFill>
              <a:gsLst>
                <a:gs pos="0">
                  <a:srgbClr val="E0E0E0"/>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58" name="Shape 158"/>
            <p:cNvSpPr/>
            <p:nvPr/>
          </p:nvSpPr>
          <p:spPr>
            <a:xfrm>
              <a:off x="2085975" y="1765300"/>
              <a:ext cx="177800" cy="69850"/>
            </a:xfrm>
            <a:prstGeom prst="ellipse">
              <a:avLst/>
            </a:prstGeom>
            <a:gradFill>
              <a:gsLst>
                <a:gs pos="0">
                  <a:srgbClr val="E0E0E0"/>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59" name="Shape 159"/>
            <p:cNvSpPr/>
            <p:nvPr/>
          </p:nvSpPr>
          <p:spPr>
            <a:xfrm>
              <a:off x="1717675" y="1851025"/>
              <a:ext cx="176211" cy="71436"/>
            </a:xfrm>
            <a:prstGeom prst="ellipse">
              <a:avLst/>
            </a:prstGeom>
            <a:gradFill>
              <a:gsLst>
                <a:gs pos="0">
                  <a:srgbClr val="E0E0E0"/>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60" name="Shape 160"/>
            <p:cNvSpPr/>
            <p:nvPr/>
          </p:nvSpPr>
          <p:spPr>
            <a:xfrm>
              <a:off x="1392237" y="1779587"/>
              <a:ext cx="177800" cy="71436"/>
            </a:xfrm>
            <a:prstGeom prst="ellipse">
              <a:avLst/>
            </a:prstGeom>
            <a:gradFill>
              <a:gsLst>
                <a:gs pos="0">
                  <a:srgbClr val="E0E0E0"/>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61" name="Shape 161"/>
            <p:cNvSpPr/>
            <p:nvPr/>
          </p:nvSpPr>
          <p:spPr>
            <a:xfrm>
              <a:off x="1389062" y="1930400"/>
              <a:ext cx="176212" cy="71436"/>
            </a:xfrm>
            <a:prstGeom prst="ellipse">
              <a:avLst/>
            </a:prstGeom>
            <a:gradFill>
              <a:gsLst>
                <a:gs pos="0">
                  <a:srgbClr val="E0E0E0"/>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62" name="Shape 162"/>
            <p:cNvSpPr/>
            <p:nvPr/>
          </p:nvSpPr>
          <p:spPr>
            <a:xfrm>
              <a:off x="1079500" y="1857375"/>
              <a:ext cx="177800" cy="69850"/>
            </a:xfrm>
            <a:prstGeom prst="ellipse">
              <a:avLst/>
            </a:prstGeom>
            <a:gradFill>
              <a:gsLst>
                <a:gs pos="0">
                  <a:srgbClr val="E0E0E0"/>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63" name="Shape 163"/>
            <p:cNvSpPr/>
            <p:nvPr/>
          </p:nvSpPr>
          <p:spPr>
            <a:xfrm>
              <a:off x="652462" y="1955800"/>
              <a:ext cx="176212" cy="69850"/>
            </a:xfrm>
            <a:prstGeom prst="ellipse">
              <a:avLst/>
            </a:prstGeom>
            <a:gradFill>
              <a:gsLst>
                <a:gs pos="0">
                  <a:srgbClr val="E0E0E0"/>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64" name="Shape 164"/>
            <p:cNvSpPr/>
            <p:nvPr/>
          </p:nvSpPr>
          <p:spPr>
            <a:xfrm>
              <a:off x="688975" y="1746250"/>
              <a:ext cx="177800" cy="69850"/>
            </a:xfrm>
            <a:prstGeom prst="ellipse">
              <a:avLst/>
            </a:prstGeom>
            <a:gradFill>
              <a:gsLst>
                <a:gs pos="0">
                  <a:srgbClr val="E0E0E0"/>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65" name="Shape 165"/>
            <p:cNvSpPr/>
            <p:nvPr/>
          </p:nvSpPr>
          <p:spPr>
            <a:xfrm>
              <a:off x="188912" y="2082800"/>
              <a:ext cx="176212" cy="69850"/>
            </a:xfrm>
            <a:prstGeom prst="ellipse">
              <a:avLst/>
            </a:prstGeom>
            <a:gradFill>
              <a:gsLst>
                <a:gs pos="0">
                  <a:srgbClr val="E0E0E0"/>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66" name="Shape 166"/>
            <p:cNvSpPr/>
            <p:nvPr/>
          </p:nvSpPr>
          <p:spPr>
            <a:xfrm>
              <a:off x="1362075" y="1589087"/>
              <a:ext cx="160336" cy="60325"/>
            </a:xfrm>
            <a:prstGeom prst="ellipse">
              <a:avLst/>
            </a:prstGeom>
            <a:gradFill>
              <a:gsLst>
                <a:gs pos="0">
                  <a:srgbClr val="E0E0E0"/>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67" name="Shape 167"/>
            <p:cNvSpPr/>
            <p:nvPr/>
          </p:nvSpPr>
          <p:spPr>
            <a:xfrm>
              <a:off x="2128837" y="1608137"/>
              <a:ext cx="160336" cy="61912"/>
            </a:xfrm>
            <a:prstGeom prst="ellipse">
              <a:avLst/>
            </a:prstGeom>
            <a:gradFill>
              <a:gsLst>
                <a:gs pos="0">
                  <a:srgbClr val="E0E0E0"/>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68" name="Shape 168"/>
            <p:cNvSpPr/>
            <p:nvPr/>
          </p:nvSpPr>
          <p:spPr>
            <a:xfrm>
              <a:off x="2760662" y="1600200"/>
              <a:ext cx="160336" cy="60325"/>
            </a:xfrm>
            <a:prstGeom prst="ellipse">
              <a:avLst/>
            </a:prstGeom>
            <a:gradFill>
              <a:gsLst>
                <a:gs pos="0">
                  <a:srgbClr val="E0E0E0"/>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69" name="Shape 169"/>
            <p:cNvSpPr/>
            <p:nvPr/>
          </p:nvSpPr>
          <p:spPr>
            <a:xfrm>
              <a:off x="3359150" y="1589087"/>
              <a:ext cx="158750" cy="61912"/>
            </a:xfrm>
            <a:prstGeom prst="ellipse">
              <a:avLst/>
            </a:prstGeom>
            <a:gradFill>
              <a:gsLst>
                <a:gs pos="0">
                  <a:srgbClr val="E0E0E0"/>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70" name="Shape 170"/>
            <p:cNvSpPr/>
            <p:nvPr/>
          </p:nvSpPr>
          <p:spPr>
            <a:xfrm>
              <a:off x="3683000" y="1493837"/>
              <a:ext cx="160337" cy="61912"/>
            </a:xfrm>
            <a:prstGeom prst="ellipse">
              <a:avLst/>
            </a:prstGeom>
            <a:gradFill>
              <a:gsLst>
                <a:gs pos="0">
                  <a:srgbClr val="E0E0E0"/>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71" name="Shape 171"/>
            <p:cNvSpPr/>
            <p:nvPr/>
          </p:nvSpPr>
          <p:spPr>
            <a:xfrm>
              <a:off x="4129086" y="1579562"/>
              <a:ext cx="160337" cy="61912"/>
            </a:xfrm>
            <a:prstGeom prst="ellipse">
              <a:avLst/>
            </a:prstGeom>
            <a:gradFill>
              <a:gsLst>
                <a:gs pos="0">
                  <a:srgbClr val="E0E0E0"/>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72" name="Shape 172"/>
            <p:cNvSpPr/>
            <p:nvPr/>
          </p:nvSpPr>
          <p:spPr>
            <a:xfrm>
              <a:off x="2646362" y="2254250"/>
              <a:ext cx="168275" cy="80961"/>
            </a:xfrm>
            <a:prstGeom prst="ellipse">
              <a:avLst/>
            </a:prstGeom>
            <a:gradFill>
              <a:gsLst>
                <a:gs pos="0">
                  <a:srgbClr val="D8D8D8"/>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73" name="Shape 173"/>
            <p:cNvSpPr/>
            <p:nvPr/>
          </p:nvSpPr>
          <p:spPr>
            <a:xfrm>
              <a:off x="4059236" y="2406650"/>
              <a:ext cx="195262" cy="80961"/>
            </a:xfrm>
            <a:prstGeom prst="ellipse">
              <a:avLst/>
            </a:prstGeom>
            <a:gradFill>
              <a:gsLst>
                <a:gs pos="0">
                  <a:srgbClr val="D2D2D2"/>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74" name="Shape 174"/>
            <p:cNvSpPr/>
            <p:nvPr/>
          </p:nvSpPr>
          <p:spPr>
            <a:xfrm>
              <a:off x="5745162" y="2043112"/>
              <a:ext cx="177800" cy="80961"/>
            </a:xfrm>
            <a:prstGeom prst="ellipse">
              <a:avLst/>
            </a:prstGeom>
            <a:gradFill>
              <a:gsLst>
                <a:gs pos="0">
                  <a:srgbClr val="CECECE"/>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75" name="Shape 175"/>
            <p:cNvSpPr/>
            <p:nvPr/>
          </p:nvSpPr>
          <p:spPr>
            <a:xfrm>
              <a:off x="6018211" y="1924050"/>
              <a:ext cx="176212" cy="80961"/>
            </a:xfrm>
            <a:prstGeom prst="ellipse">
              <a:avLst/>
            </a:prstGeom>
            <a:gradFill>
              <a:gsLst>
                <a:gs pos="0">
                  <a:srgbClr val="CECECE"/>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76" name="Shape 176"/>
            <p:cNvSpPr/>
            <p:nvPr/>
          </p:nvSpPr>
          <p:spPr>
            <a:xfrm>
              <a:off x="3387725" y="1441450"/>
              <a:ext cx="125412" cy="53975"/>
            </a:xfrm>
            <a:prstGeom prst="ellipse">
              <a:avLst/>
            </a:prstGeom>
            <a:gradFill>
              <a:gsLst>
                <a:gs pos="0">
                  <a:srgbClr val="E0E0E0"/>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77" name="Shape 177"/>
            <p:cNvSpPr/>
            <p:nvPr/>
          </p:nvSpPr>
          <p:spPr>
            <a:xfrm>
              <a:off x="2006600" y="1441450"/>
              <a:ext cx="125411" cy="53975"/>
            </a:xfrm>
            <a:prstGeom prst="ellipse">
              <a:avLst/>
            </a:prstGeom>
            <a:gradFill>
              <a:gsLst>
                <a:gs pos="0">
                  <a:srgbClr val="E0E0E0"/>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78" name="Shape 178"/>
            <p:cNvSpPr/>
            <p:nvPr/>
          </p:nvSpPr>
          <p:spPr>
            <a:xfrm>
              <a:off x="2335212" y="1379537"/>
              <a:ext cx="125411" cy="53975"/>
            </a:xfrm>
            <a:prstGeom prst="ellipse">
              <a:avLst/>
            </a:prstGeom>
            <a:gradFill>
              <a:gsLst>
                <a:gs pos="0">
                  <a:srgbClr val="E0E0E0"/>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79" name="Shape 179"/>
            <p:cNvSpPr/>
            <p:nvPr/>
          </p:nvSpPr>
          <p:spPr>
            <a:xfrm>
              <a:off x="2619375" y="1308100"/>
              <a:ext cx="131761" cy="53975"/>
            </a:xfrm>
            <a:prstGeom prst="ellipse">
              <a:avLst/>
            </a:prstGeom>
            <a:gradFill>
              <a:gsLst>
                <a:gs pos="0">
                  <a:srgbClr val="E0E0E0"/>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80" name="Shape 180"/>
            <p:cNvSpPr/>
            <p:nvPr/>
          </p:nvSpPr>
          <p:spPr>
            <a:xfrm>
              <a:off x="3044825" y="1379537"/>
              <a:ext cx="133350" cy="53975"/>
            </a:xfrm>
            <a:prstGeom prst="ellipse">
              <a:avLst/>
            </a:prstGeom>
            <a:gradFill>
              <a:gsLst>
                <a:gs pos="0">
                  <a:srgbClr val="E0E0E0"/>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81" name="Shape 181"/>
            <p:cNvSpPr/>
            <p:nvPr/>
          </p:nvSpPr>
          <p:spPr>
            <a:xfrm>
              <a:off x="2730500" y="1465262"/>
              <a:ext cx="131761" cy="53975"/>
            </a:xfrm>
            <a:prstGeom prst="ellipse">
              <a:avLst/>
            </a:prstGeom>
            <a:gradFill>
              <a:gsLst>
                <a:gs pos="0">
                  <a:srgbClr val="E0E0E0"/>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82" name="Shape 182"/>
            <p:cNvSpPr/>
            <p:nvPr/>
          </p:nvSpPr>
          <p:spPr>
            <a:xfrm>
              <a:off x="3036887" y="1519237"/>
              <a:ext cx="150811" cy="71437"/>
            </a:xfrm>
            <a:prstGeom prst="ellipse">
              <a:avLst/>
            </a:prstGeom>
            <a:gradFill>
              <a:gsLst>
                <a:gs pos="0">
                  <a:srgbClr val="E0E0E0"/>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83" name="Shape 183"/>
            <p:cNvSpPr/>
            <p:nvPr/>
          </p:nvSpPr>
          <p:spPr>
            <a:xfrm>
              <a:off x="2446337" y="1527175"/>
              <a:ext cx="141286" cy="71437"/>
            </a:xfrm>
            <a:prstGeom prst="ellipse">
              <a:avLst/>
            </a:prstGeom>
            <a:gradFill>
              <a:gsLst>
                <a:gs pos="0">
                  <a:srgbClr val="E0E0E0"/>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84" name="Shape 184"/>
            <p:cNvSpPr/>
            <p:nvPr/>
          </p:nvSpPr>
          <p:spPr>
            <a:xfrm>
              <a:off x="1708150" y="1512887"/>
              <a:ext cx="160336" cy="71437"/>
            </a:xfrm>
            <a:prstGeom prst="ellipse">
              <a:avLst/>
            </a:prstGeom>
            <a:gradFill>
              <a:gsLst>
                <a:gs pos="0">
                  <a:srgbClr val="E0E0E0"/>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85" name="Shape 185"/>
            <p:cNvSpPr/>
            <p:nvPr/>
          </p:nvSpPr>
          <p:spPr>
            <a:xfrm>
              <a:off x="3148012" y="6392861"/>
              <a:ext cx="309561" cy="166687"/>
            </a:xfrm>
            <a:prstGeom prst="ellipse">
              <a:avLst/>
            </a:prstGeom>
            <a:gradFill>
              <a:gsLst>
                <a:gs pos="0">
                  <a:srgbClr val="A2A2A2"/>
                </a:gs>
                <a:gs pos="100000">
                  <a:schemeClr val="lt2"/>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86" name="Shape 186"/>
            <p:cNvSpPr/>
            <p:nvPr/>
          </p:nvSpPr>
          <p:spPr>
            <a:xfrm>
              <a:off x="3905250" y="5827712"/>
              <a:ext cx="311150" cy="177800"/>
            </a:xfrm>
            <a:prstGeom prst="ellipse">
              <a:avLst/>
            </a:prstGeom>
            <a:gradFill>
              <a:gsLst>
                <a:gs pos="0">
                  <a:srgbClr val="A2A2A2"/>
                </a:gs>
                <a:gs pos="100000">
                  <a:schemeClr val="lt2"/>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87" name="Shape 187"/>
            <p:cNvSpPr/>
            <p:nvPr/>
          </p:nvSpPr>
          <p:spPr>
            <a:xfrm>
              <a:off x="5140325" y="4954586"/>
              <a:ext cx="266700" cy="150812"/>
            </a:xfrm>
            <a:prstGeom prst="ellipse">
              <a:avLst/>
            </a:prstGeom>
            <a:gradFill>
              <a:gsLst>
                <a:gs pos="0">
                  <a:srgbClr val="A2A2A2"/>
                </a:gs>
                <a:gs pos="100000">
                  <a:schemeClr val="lt2"/>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88" name="Shape 188"/>
            <p:cNvSpPr/>
            <p:nvPr/>
          </p:nvSpPr>
          <p:spPr>
            <a:xfrm>
              <a:off x="5635625" y="4572000"/>
              <a:ext cx="249237" cy="141287"/>
            </a:xfrm>
            <a:prstGeom prst="ellipse">
              <a:avLst/>
            </a:prstGeom>
            <a:gradFill>
              <a:gsLst>
                <a:gs pos="0">
                  <a:srgbClr val="A2A2A2"/>
                </a:gs>
                <a:gs pos="100000">
                  <a:schemeClr val="lt2"/>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89" name="Shape 189"/>
            <p:cNvSpPr/>
            <p:nvPr/>
          </p:nvSpPr>
          <p:spPr>
            <a:xfrm>
              <a:off x="4591050" y="5360986"/>
              <a:ext cx="266700" cy="150812"/>
            </a:xfrm>
            <a:prstGeom prst="ellipse">
              <a:avLst/>
            </a:prstGeom>
            <a:gradFill>
              <a:gsLst>
                <a:gs pos="0">
                  <a:srgbClr val="A2A2A2"/>
                </a:gs>
                <a:gs pos="100000">
                  <a:schemeClr val="lt2"/>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90" name="Shape 190"/>
            <p:cNvSpPr/>
            <p:nvPr/>
          </p:nvSpPr>
          <p:spPr>
            <a:xfrm>
              <a:off x="6142036" y="4217987"/>
              <a:ext cx="239712" cy="133350"/>
            </a:xfrm>
            <a:prstGeom prst="ellipse">
              <a:avLst/>
            </a:prstGeom>
            <a:gradFill>
              <a:gsLst>
                <a:gs pos="0">
                  <a:srgbClr val="A2A2A2"/>
                </a:gs>
                <a:gs pos="100000">
                  <a:schemeClr val="lt2"/>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91" name="Shape 191"/>
            <p:cNvSpPr/>
            <p:nvPr/>
          </p:nvSpPr>
          <p:spPr>
            <a:xfrm>
              <a:off x="6492875" y="3929061"/>
              <a:ext cx="247650" cy="141287"/>
            </a:xfrm>
            <a:prstGeom prst="ellipse">
              <a:avLst/>
            </a:prstGeom>
            <a:gradFill>
              <a:gsLst>
                <a:gs pos="0">
                  <a:srgbClr val="A2A2A2"/>
                </a:gs>
                <a:gs pos="100000">
                  <a:schemeClr val="lt2"/>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92" name="Shape 192"/>
            <p:cNvSpPr/>
            <p:nvPr/>
          </p:nvSpPr>
          <p:spPr>
            <a:xfrm>
              <a:off x="6869111" y="3673475"/>
              <a:ext cx="212725" cy="114300"/>
            </a:xfrm>
            <a:prstGeom prst="ellipse">
              <a:avLst/>
            </a:prstGeom>
            <a:gradFill>
              <a:gsLst>
                <a:gs pos="0">
                  <a:srgbClr val="A2A2A2"/>
                </a:gs>
                <a:gs pos="100000">
                  <a:schemeClr val="lt2"/>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93" name="Shape 193"/>
            <p:cNvSpPr/>
            <p:nvPr/>
          </p:nvSpPr>
          <p:spPr>
            <a:xfrm>
              <a:off x="7480300" y="3209925"/>
              <a:ext cx="212725" cy="115887"/>
            </a:xfrm>
            <a:prstGeom prst="ellipse">
              <a:avLst/>
            </a:prstGeom>
            <a:gradFill>
              <a:gsLst>
                <a:gs pos="0">
                  <a:srgbClr val="9E9E9E"/>
                </a:gs>
                <a:gs pos="100000">
                  <a:schemeClr val="lt2"/>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94" name="Shape 194"/>
            <p:cNvSpPr/>
            <p:nvPr/>
          </p:nvSpPr>
          <p:spPr>
            <a:xfrm>
              <a:off x="7196136" y="3432175"/>
              <a:ext cx="220661" cy="96837"/>
            </a:xfrm>
            <a:prstGeom prst="ellipse">
              <a:avLst/>
            </a:prstGeom>
            <a:gradFill>
              <a:gsLst>
                <a:gs pos="0">
                  <a:srgbClr val="A2A2A2"/>
                </a:gs>
                <a:gs pos="100000">
                  <a:schemeClr val="lt2"/>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95" name="Shape 195"/>
            <p:cNvSpPr/>
            <p:nvPr/>
          </p:nvSpPr>
          <p:spPr>
            <a:xfrm>
              <a:off x="7720012" y="3048000"/>
              <a:ext cx="203200" cy="96836"/>
            </a:xfrm>
            <a:prstGeom prst="ellipse">
              <a:avLst/>
            </a:prstGeom>
            <a:gradFill>
              <a:gsLst>
                <a:gs pos="0">
                  <a:srgbClr val="A2A2A2"/>
                </a:gs>
                <a:gs pos="100000">
                  <a:schemeClr val="lt2"/>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96" name="Shape 196"/>
            <p:cNvSpPr/>
            <p:nvPr/>
          </p:nvSpPr>
          <p:spPr>
            <a:xfrm>
              <a:off x="7951787" y="2868612"/>
              <a:ext cx="203200" cy="96836"/>
            </a:xfrm>
            <a:prstGeom prst="ellipse">
              <a:avLst/>
            </a:prstGeom>
            <a:gradFill>
              <a:gsLst>
                <a:gs pos="0">
                  <a:srgbClr val="A2A2A2"/>
                </a:gs>
                <a:gs pos="100000">
                  <a:schemeClr val="lt2"/>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97" name="Shape 197"/>
            <p:cNvSpPr/>
            <p:nvPr/>
          </p:nvSpPr>
          <p:spPr>
            <a:xfrm>
              <a:off x="8193087" y="2701925"/>
              <a:ext cx="195261" cy="79375"/>
            </a:xfrm>
            <a:prstGeom prst="ellipse">
              <a:avLst/>
            </a:prstGeom>
            <a:gradFill>
              <a:gsLst>
                <a:gs pos="0">
                  <a:srgbClr val="BEBEBE"/>
                </a:gs>
                <a:gs pos="100000">
                  <a:schemeClr val="lt2"/>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98" name="Shape 198"/>
            <p:cNvSpPr/>
            <p:nvPr/>
          </p:nvSpPr>
          <p:spPr>
            <a:xfrm>
              <a:off x="8377237" y="2562225"/>
              <a:ext cx="196850" cy="80961"/>
            </a:xfrm>
            <a:prstGeom prst="ellipse">
              <a:avLst/>
            </a:prstGeom>
            <a:gradFill>
              <a:gsLst>
                <a:gs pos="0">
                  <a:srgbClr val="BEBEBE"/>
                </a:gs>
                <a:gs pos="100000">
                  <a:schemeClr val="lt2"/>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99" name="Shape 199"/>
            <p:cNvSpPr/>
            <p:nvPr/>
          </p:nvSpPr>
          <p:spPr>
            <a:xfrm>
              <a:off x="8569325" y="2414587"/>
              <a:ext cx="195261" cy="80961"/>
            </a:xfrm>
            <a:prstGeom prst="ellipse">
              <a:avLst/>
            </a:prstGeom>
            <a:gradFill>
              <a:gsLst>
                <a:gs pos="0">
                  <a:srgbClr val="BEBEBE"/>
                </a:gs>
                <a:gs pos="100000">
                  <a:schemeClr val="lt2"/>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00" name="Shape 200"/>
            <p:cNvSpPr/>
            <p:nvPr/>
          </p:nvSpPr>
          <p:spPr>
            <a:xfrm>
              <a:off x="5167312" y="6462712"/>
              <a:ext cx="311150" cy="168274"/>
            </a:xfrm>
            <a:prstGeom prst="ellipse">
              <a:avLst/>
            </a:prstGeom>
            <a:gradFill>
              <a:gsLst>
                <a:gs pos="0">
                  <a:srgbClr val="878787"/>
                </a:gs>
                <a:gs pos="100000">
                  <a:schemeClr val="accent2"/>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01" name="Shape 201"/>
            <p:cNvSpPr/>
            <p:nvPr/>
          </p:nvSpPr>
          <p:spPr>
            <a:xfrm>
              <a:off x="5795962" y="5862636"/>
              <a:ext cx="311150" cy="176212"/>
            </a:xfrm>
            <a:prstGeom prst="ellipse">
              <a:avLst/>
            </a:prstGeom>
            <a:gradFill>
              <a:gsLst>
                <a:gs pos="0">
                  <a:srgbClr val="878787"/>
                </a:gs>
                <a:gs pos="100000">
                  <a:schemeClr val="accent2"/>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02" name="Shape 202"/>
            <p:cNvSpPr/>
            <p:nvPr/>
          </p:nvSpPr>
          <p:spPr>
            <a:xfrm>
              <a:off x="7577137" y="5881687"/>
              <a:ext cx="319086" cy="168275"/>
            </a:xfrm>
            <a:prstGeom prst="ellipse">
              <a:avLst/>
            </a:prstGeom>
            <a:gradFill>
              <a:gsLst>
                <a:gs pos="0">
                  <a:srgbClr val="747474"/>
                </a:gs>
                <a:gs pos="100000">
                  <a:schemeClr val="accent2"/>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03" name="Shape 203"/>
            <p:cNvSpPr/>
            <p:nvPr/>
          </p:nvSpPr>
          <p:spPr>
            <a:xfrm>
              <a:off x="7129461" y="6427786"/>
              <a:ext cx="311150" cy="166687"/>
            </a:xfrm>
            <a:prstGeom prst="ellipse">
              <a:avLst/>
            </a:prstGeom>
            <a:gradFill>
              <a:gsLst>
                <a:gs pos="0">
                  <a:srgbClr val="747474"/>
                </a:gs>
                <a:gs pos="100000">
                  <a:schemeClr val="accent2"/>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04" name="Shape 204"/>
            <p:cNvSpPr/>
            <p:nvPr/>
          </p:nvSpPr>
          <p:spPr>
            <a:xfrm>
              <a:off x="6332537" y="5391150"/>
              <a:ext cx="266699" cy="152400"/>
            </a:xfrm>
            <a:prstGeom prst="ellipse">
              <a:avLst/>
            </a:prstGeom>
            <a:gradFill>
              <a:gsLst>
                <a:gs pos="0">
                  <a:srgbClr val="878787"/>
                </a:gs>
                <a:gs pos="100000">
                  <a:schemeClr val="accent2"/>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05" name="Shape 205"/>
            <p:cNvSpPr/>
            <p:nvPr/>
          </p:nvSpPr>
          <p:spPr>
            <a:xfrm>
              <a:off x="6767511" y="4986336"/>
              <a:ext cx="265111" cy="150812"/>
            </a:xfrm>
            <a:prstGeom prst="ellipse">
              <a:avLst/>
            </a:prstGeom>
            <a:gradFill>
              <a:gsLst>
                <a:gs pos="0">
                  <a:srgbClr val="878787"/>
                </a:gs>
                <a:gs pos="100000">
                  <a:schemeClr val="accent2"/>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06" name="Shape 206"/>
            <p:cNvSpPr/>
            <p:nvPr/>
          </p:nvSpPr>
          <p:spPr>
            <a:xfrm>
              <a:off x="8007350" y="5426075"/>
              <a:ext cx="265111" cy="150812"/>
            </a:xfrm>
            <a:prstGeom prst="ellipse">
              <a:avLst/>
            </a:prstGeom>
            <a:gradFill>
              <a:gsLst>
                <a:gs pos="0">
                  <a:srgbClr val="747474"/>
                </a:gs>
                <a:gs pos="100000">
                  <a:schemeClr val="accent2"/>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07" name="Shape 207"/>
            <p:cNvSpPr/>
            <p:nvPr/>
          </p:nvSpPr>
          <p:spPr>
            <a:xfrm>
              <a:off x="7227886" y="4560886"/>
              <a:ext cx="247650" cy="131762"/>
            </a:xfrm>
            <a:prstGeom prst="ellipse">
              <a:avLst/>
            </a:prstGeom>
            <a:gradFill>
              <a:gsLst>
                <a:gs pos="0">
                  <a:srgbClr val="878787"/>
                </a:gs>
                <a:gs pos="100000">
                  <a:schemeClr val="accent2"/>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08" name="Shape 208"/>
            <p:cNvSpPr/>
            <p:nvPr/>
          </p:nvSpPr>
          <p:spPr>
            <a:xfrm>
              <a:off x="8402637" y="4946650"/>
              <a:ext cx="266700" cy="150812"/>
            </a:xfrm>
            <a:prstGeom prst="ellipse">
              <a:avLst/>
            </a:prstGeom>
            <a:gradFill>
              <a:gsLst>
                <a:gs pos="0">
                  <a:srgbClr val="878787"/>
                </a:gs>
                <a:gs pos="100000">
                  <a:schemeClr val="accent2"/>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09" name="Shape 209"/>
            <p:cNvSpPr/>
            <p:nvPr/>
          </p:nvSpPr>
          <p:spPr>
            <a:xfrm>
              <a:off x="8726487" y="4570411"/>
              <a:ext cx="247650" cy="141287"/>
            </a:xfrm>
            <a:prstGeom prst="ellipse">
              <a:avLst/>
            </a:prstGeom>
            <a:gradFill>
              <a:gsLst>
                <a:gs pos="0">
                  <a:srgbClr val="747474"/>
                </a:gs>
                <a:gs pos="100000">
                  <a:schemeClr val="accent2"/>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10" name="Shape 210"/>
            <p:cNvSpPr/>
            <p:nvPr/>
          </p:nvSpPr>
          <p:spPr>
            <a:xfrm>
              <a:off x="7575550" y="4243386"/>
              <a:ext cx="247650" cy="131762"/>
            </a:xfrm>
            <a:prstGeom prst="ellipse">
              <a:avLst/>
            </a:prstGeom>
            <a:gradFill>
              <a:gsLst>
                <a:gs pos="0">
                  <a:srgbClr val="878787"/>
                </a:gs>
                <a:gs pos="100000">
                  <a:schemeClr val="accent2"/>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11" name="Shape 211"/>
            <p:cNvSpPr/>
            <p:nvPr/>
          </p:nvSpPr>
          <p:spPr>
            <a:xfrm>
              <a:off x="7883525" y="3949700"/>
              <a:ext cx="247650" cy="133350"/>
            </a:xfrm>
            <a:prstGeom prst="ellipse">
              <a:avLst/>
            </a:prstGeom>
            <a:gradFill>
              <a:gsLst>
                <a:gs pos="0">
                  <a:srgbClr val="878787"/>
                </a:gs>
                <a:gs pos="100000">
                  <a:schemeClr val="accent2"/>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12" name="Shape 212"/>
            <p:cNvSpPr/>
            <p:nvPr/>
          </p:nvSpPr>
          <p:spPr>
            <a:xfrm>
              <a:off x="8642350" y="3257549"/>
              <a:ext cx="212725" cy="115887"/>
            </a:xfrm>
            <a:prstGeom prst="ellipse">
              <a:avLst/>
            </a:prstGeom>
            <a:gradFill>
              <a:gsLst>
                <a:gs pos="0">
                  <a:srgbClr val="878787"/>
                </a:gs>
                <a:gs pos="100000">
                  <a:schemeClr val="accent2"/>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13" name="Shape 213"/>
            <p:cNvSpPr/>
            <p:nvPr/>
          </p:nvSpPr>
          <p:spPr>
            <a:xfrm>
              <a:off x="8193087" y="3673475"/>
              <a:ext cx="222250" cy="115887"/>
            </a:xfrm>
            <a:prstGeom prst="ellipse">
              <a:avLst/>
            </a:prstGeom>
            <a:gradFill>
              <a:gsLst>
                <a:gs pos="0">
                  <a:srgbClr val="878787"/>
                </a:gs>
                <a:gs pos="100000">
                  <a:schemeClr val="accent2"/>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14" name="Shape 214"/>
            <p:cNvSpPr/>
            <p:nvPr/>
          </p:nvSpPr>
          <p:spPr>
            <a:xfrm>
              <a:off x="8442325" y="3454400"/>
              <a:ext cx="212725" cy="96837"/>
            </a:xfrm>
            <a:prstGeom prst="ellipse">
              <a:avLst/>
            </a:prstGeom>
            <a:gradFill>
              <a:gsLst>
                <a:gs pos="0">
                  <a:srgbClr val="878787"/>
                </a:gs>
                <a:gs pos="100000">
                  <a:schemeClr val="accent2"/>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15" name="Shape 215"/>
            <p:cNvSpPr/>
            <p:nvPr/>
          </p:nvSpPr>
          <p:spPr>
            <a:xfrm>
              <a:off x="8859837" y="3068637"/>
              <a:ext cx="203200" cy="96836"/>
            </a:xfrm>
            <a:prstGeom prst="ellipse">
              <a:avLst/>
            </a:prstGeom>
            <a:gradFill>
              <a:gsLst>
                <a:gs pos="0">
                  <a:srgbClr val="8A8A8A"/>
                </a:gs>
                <a:gs pos="100000">
                  <a:schemeClr val="accent2"/>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16" name="Shape 216"/>
            <p:cNvSpPr/>
            <p:nvPr/>
          </p:nvSpPr>
          <p:spPr>
            <a:xfrm>
              <a:off x="9031287" y="2874962"/>
              <a:ext cx="203200" cy="96836"/>
            </a:xfrm>
            <a:prstGeom prst="ellipse">
              <a:avLst/>
            </a:prstGeom>
            <a:gradFill>
              <a:gsLst>
                <a:gs pos="0">
                  <a:srgbClr val="8A8A8A"/>
                </a:gs>
                <a:gs pos="100000">
                  <a:schemeClr val="accent2"/>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17" name="Shape 217"/>
            <p:cNvSpPr/>
            <p:nvPr/>
          </p:nvSpPr>
          <p:spPr>
            <a:xfrm>
              <a:off x="8990012" y="4254500"/>
              <a:ext cx="247650" cy="131762"/>
            </a:xfrm>
            <a:prstGeom prst="ellipse">
              <a:avLst/>
            </a:prstGeom>
            <a:gradFill>
              <a:gsLst>
                <a:gs pos="0">
                  <a:srgbClr val="878787"/>
                </a:gs>
                <a:gs pos="100000">
                  <a:schemeClr val="accent2"/>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18" name="Shape 218"/>
            <p:cNvSpPr/>
            <p:nvPr/>
          </p:nvSpPr>
          <p:spPr>
            <a:xfrm>
              <a:off x="-103186" y="4548186"/>
              <a:ext cx="238125" cy="141287"/>
            </a:xfrm>
            <a:prstGeom prst="ellipse">
              <a:avLst/>
            </a:prstGeom>
            <a:gradFill>
              <a:gsLst>
                <a:gs pos="0">
                  <a:srgbClr val="C6C6C6"/>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19" name="Shape 219"/>
            <p:cNvSpPr/>
            <p:nvPr/>
          </p:nvSpPr>
          <p:spPr>
            <a:xfrm>
              <a:off x="3175" y="3932236"/>
              <a:ext cx="247650" cy="141287"/>
            </a:xfrm>
            <a:prstGeom prst="ellipse">
              <a:avLst/>
            </a:prstGeom>
            <a:gradFill>
              <a:gsLst>
                <a:gs pos="0">
                  <a:srgbClr val="CECECE"/>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20" name="Shape 220"/>
            <p:cNvSpPr/>
            <p:nvPr/>
          </p:nvSpPr>
          <p:spPr>
            <a:xfrm>
              <a:off x="-14287" y="2279650"/>
              <a:ext cx="168275" cy="69850"/>
            </a:xfrm>
            <a:prstGeom prst="ellipse">
              <a:avLst/>
            </a:prstGeom>
            <a:gradFill>
              <a:gsLst>
                <a:gs pos="0">
                  <a:srgbClr val="E0E0E0"/>
                </a:gs>
                <a:gs pos="100000">
                  <a:schemeClr val="lt1"/>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21" name="Shape 221"/>
            <p:cNvSpPr/>
            <p:nvPr/>
          </p:nvSpPr>
          <p:spPr>
            <a:xfrm>
              <a:off x="8928100" y="6365875"/>
              <a:ext cx="319086" cy="168275"/>
            </a:xfrm>
            <a:prstGeom prst="ellipse">
              <a:avLst/>
            </a:prstGeom>
            <a:gradFill>
              <a:gsLst>
                <a:gs pos="0">
                  <a:srgbClr val="747474"/>
                </a:gs>
                <a:gs pos="100000">
                  <a:schemeClr val="accent2"/>
                </a:gs>
              </a:gsLst>
              <a:lin ang="135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sp>
        <p:nvSpPr>
          <p:cNvPr id="222" name="Shape 222"/>
          <p:cNvSpPr txBox="1"/>
          <p:nvPr>
            <p:ph idx="12" type="sldNum"/>
          </p:nvPr>
        </p:nvSpPr>
        <p:spPr>
          <a:xfrm>
            <a:off x="6553200" y="6243637"/>
            <a:ext cx="2133600" cy="457199"/>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Arial"/>
              <a:buNone/>
            </a:pPr>
            <a:fld id="{00000000-1234-1234-1234-123412341234}" type="slidenum">
              <a:rPr b="0" i="0" lang="en-US" sz="1200" u="none">
                <a:solidFill>
                  <a:schemeClr val="dk1"/>
                </a:solidFill>
                <a:effectLst>
                  <a:outerShdw blurRad="38100" algn="tl" dir="2700000" dist="38100">
                    <a:srgbClr val="C0C0C0"/>
                  </a:outerShdw>
                </a:effectLst>
                <a:latin typeface="Arial"/>
                <a:ea typeface="Arial"/>
                <a:cs typeface="Arial"/>
                <a:sym typeface="Arial"/>
              </a:rPr>
              <a:t>‹#›</a:t>
            </a:fld>
          </a:p>
        </p:txBody>
      </p:sp>
      <p:sp>
        <p:nvSpPr>
          <p:cNvPr id="223" name="Shape 223"/>
          <p:cNvSpPr txBox="1"/>
          <p:nvPr>
            <p:ph idx="10" type="dt"/>
          </p:nvPr>
        </p:nvSpPr>
        <p:spPr>
          <a:xfrm>
            <a:off x="457200" y="6243637"/>
            <a:ext cx="2133600" cy="457199"/>
          </a:xfrm>
          <a:prstGeom prst="rect">
            <a:avLst/>
          </a:prstGeom>
          <a:noFill/>
          <a:ln>
            <a:noFill/>
          </a:ln>
        </p:spPr>
        <p:txBody>
          <a:bodyPr anchorCtr="0" anchor="b" bIns="91425" lIns="91425" rIns="91425" tIns="91425"/>
          <a:lstStyle>
            <a:lvl1pPr indent="0" lvl="0" marL="0" marR="0" rtl="0" algn="l">
              <a:lnSpc>
                <a:spcPct val="100000"/>
              </a:lnSpc>
              <a:spcBef>
                <a:spcPts val="0"/>
              </a:spcBef>
              <a:spcAft>
                <a:spcPts val="0"/>
              </a:spcAft>
              <a:buNone/>
              <a:defRPr b="0" i="0" sz="1200" u="none">
                <a:solidFill>
                  <a:schemeClr val="dk1"/>
                </a:solidFill>
                <a:latin typeface="Arial"/>
                <a:ea typeface="Arial"/>
                <a:cs typeface="Arial"/>
                <a:sym typeface="Arial"/>
              </a:defRPr>
            </a:lvl1pPr>
            <a:lvl2pPr indent="0" lvl="1" marL="457200" marR="0" rtl="0" algn="l">
              <a:lnSpc>
                <a:spcPct val="100000"/>
              </a:lnSpc>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None/>
              <a:defRPr b="0" i="0" sz="18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None/>
              <a:defRPr b="0" i="0" sz="18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None/>
              <a:defRPr b="0" i="0" sz="18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None/>
              <a:defRPr b="0" i="0" sz="1800" u="none" cap="none" strike="noStrike">
                <a:solidFill>
                  <a:schemeClr val="dk1"/>
                </a:solidFill>
                <a:latin typeface="Arial"/>
                <a:ea typeface="Arial"/>
                <a:cs typeface="Arial"/>
                <a:sym typeface="Arial"/>
              </a:defRPr>
            </a:lvl9pPr>
          </a:lstStyle>
          <a:p/>
        </p:txBody>
      </p:sp>
      <p:sp>
        <p:nvSpPr>
          <p:cNvPr id="224" name="Shape 224"/>
          <p:cNvSpPr txBox="1"/>
          <p:nvPr>
            <p:ph idx="11" type="ftr"/>
          </p:nvPr>
        </p:nvSpPr>
        <p:spPr>
          <a:xfrm>
            <a:off x="3124200" y="6243637"/>
            <a:ext cx="2895600" cy="457199"/>
          </a:xfrm>
          <a:prstGeom prst="rect">
            <a:avLst/>
          </a:prstGeom>
          <a:noFill/>
          <a:ln>
            <a:noFill/>
          </a:ln>
        </p:spPr>
        <p:txBody>
          <a:bodyPr anchorCtr="0" anchor="b" bIns="91425" lIns="91425" rIns="91425" tIns="91425"/>
          <a:lstStyle>
            <a:lvl1pPr indent="0" lvl="0" marL="0" marR="0" rtl="0" algn="ctr">
              <a:lnSpc>
                <a:spcPct val="100000"/>
              </a:lnSpc>
              <a:spcBef>
                <a:spcPts val="0"/>
              </a:spcBef>
              <a:spcAft>
                <a:spcPts val="0"/>
              </a:spcAft>
              <a:buNone/>
              <a:defRPr b="0" i="0" sz="1200" u="none">
                <a:solidFill>
                  <a:schemeClr val="dk1"/>
                </a:solidFill>
                <a:latin typeface="Arial"/>
                <a:ea typeface="Arial"/>
                <a:cs typeface="Arial"/>
                <a:sym typeface="Arial"/>
              </a:defRPr>
            </a:lvl1pPr>
            <a:lvl2pPr indent="0" lvl="1" marL="457200" marR="0" rtl="0" algn="l">
              <a:lnSpc>
                <a:spcPct val="100000"/>
              </a:lnSpc>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None/>
              <a:defRPr b="0" i="0" sz="18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None/>
              <a:defRPr b="0" i="0" sz="18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None/>
              <a:defRPr b="0" i="0" sz="18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None/>
              <a:defRPr b="0" i="0" sz="1800" u="none" cap="none" strike="noStrike">
                <a:solidFill>
                  <a:schemeClr val="dk1"/>
                </a:solidFill>
                <a:latin typeface="Arial"/>
                <a:ea typeface="Arial"/>
                <a:cs typeface="Arial"/>
                <a:sym typeface="Arial"/>
              </a:defRPr>
            </a:lvl9pPr>
          </a:lstStyle>
          <a:p/>
        </p:txBody>
      </p:sp>
      <p:sp>
        <p:nvSpPr>
          <p:cNvPr id="225" name="Shape 225"/>
          <p:cNvSpPr txBox="1"/>
          <p:nvPr>
            <p:ph idx="1" type="body"/>
          </p:nvPr>
        </p:nvSpPr>
        <p:spPr>
          <a:xfrm>
            <a:off x="457200" y="1600200"/>
            <a:ext cx="8229600" cy="4533900"/>
          </a:xfrm>
          <a:prstGeom prst="rect">
            <a:avLst/>
          </a:prstGeom>
          <a:noFill/>
          <a:ln>
            <a:noFill/>
          </a:ln>
        </p:spPr>
        <p:txBody>
          <a:bodyPr anchorCtr="0" anchor="t" bIns="91425" lIns="91425" rIns="91425" tIns="91425"/>
          <a:lstStyle>
            <a:lvl1pPr indent="-139700" lvl="0" marL="342900" marR="0" rtl="0" algn="l">
              <a:lnSpc>
                <a:spcPct val="100000"/>
              </a:lnSpc>
              <a:spcBef>
                <a:spcPts val="640"/>
              </a:spcBef>
              <a:spcAft>
                <a:spcPts val="0"/>
              </a:spcAft>
              <a:buClr>
                <a:schemeClr val="dk1"/>
              </a:buClr>
              <a:buSzPct val="100000"/>
              <a:buFont typeface="Arial"/>
              <a:buChar char="•"/>
              <a:defRPr b="0" i="0" sz="3200" u="none" cap="none" strike="noStrike">
                <a:solidFill>
                  <a:schemeClr val="dk1"/>
                </a:solidFill>
                <a:latin typeface="Arial"/>
                <a:ea typeface="Arial"/>
                <a:cs typeface="Arial"/>
                <a:sym typeface="Arial"/>
              </a:defRPr>
            </a:lvl1pPr>
            <a:lvl2pPr indent="-107950" lvl="1" marL="742950" marR="0" rtl="0" algn="l">
              <a:lnSpc>
                <a:spcPct val="100000"/>
              </a:lnSpc>
              <a:spcBef>
                <a:spcPts val="560"/>
              </a:spcBef>
              <a:spcAft>
                <a:spcPts val="0"/>
              </a:spcAft>
              <a:buClr>
                <a:schemeClr val="dk1"/>
              </a:buClr>
              <a:buSzPct val="100000"/>
              <a:buFont typeface="Arial"/>
              <a:buChar char="•"/>
              <a:defRPr b="0" i="0" sz="2800" u="none" cap="none" strike="noStrike">
                <a:solidFill>
                  <a:schemeClr val="dk1"/>
                </a:solidFill>
                <a:latin typeface="Arial"/>
                <a:ea typeface="Arial"/>
                <a:cs typeface="Arial"/>
                <a:sym typeface="Arial"/>
              </a:defRPr>
            </a:lvl2pPr>
            <a:lvl3pPr indent="-76200" lvl="2" marL="1143000" marR="0" rtl="0" algn="l">
              <a:lnSpc>
                <a:spcPct val="100000"/>
              </a:lnSpc>
              <a:spcBef>
                <a:spcPts val="480"/>
              </a:spcBef>
              <a:spcAft>
                <a:spcPts val="0"/>
              </a:spcAft>
              <a:buClr>
                <a:schemeClr val="dk1"/>
              </a:buClr>
              <a:buSzPct val="100000"/>
              <a:buFont typeface="Arial"/>
              <a:buChar char="•"/>
              <a:defRPr b="0" i="0" sz="2400" u="none" cap="none" strike="noStrike">
                <a:solidFill>
                  <a:schemeClr val="dk1"/>
                </a:solidFill>
                <a:latin typeface="Arial"/>
                <a:ea typeface="Arial"/>
                <a:cs typeface="Arial"/>
                <a:sym typeface="Arial"/>
              </a:defRPr>
            </a:lvl3pPr>
            <a:lvl4pPr indent="-101600" lvl="3" marL="160020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4pPr>
            <a:lvl5pPr indent="-101600" lvl="4" marL="205740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5pPr>
            <a:lvl6pPr indent="-101600" lvl="5" marL="251460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6pPr>
            <a:lvl7pPr indent="-101600" lvl="6" marL="342900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7pPr>
            <a:lvl8pPr indent="-101600" lvl="7" marL="480060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8pPr>
            <a:lvl9pPr indent="-101600" lvl="8" marL="662940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9pPr>
          </a:lstStyle>
          <a:p/>
        </p:txBody>
      </p:sp>
      <p:sp>
        <p:nvSpPr>
          <p:cNvPr id="226" name="Shape 226"/>
          <p:cNvSpPr txBox="1"/>
          <p:nvPr>
            <p:ph type="title"/>
          </p:nvPr>
        </p:nvSpPr>
        <p:spPr>
          <a:xfrm>
            <a:off x="457200" y="274636"/>
            <a:ext cx="8229600" cy="1143000"/>
          </a:xfrm>
          <a:prstGeom prst="rect">
            <a:avLst/>
          </a:prstGeom>
          <a:noFill/>
          <a:ln>
            <a:noFill/>
          </a:ln>
        </p:spPr>
        <p:txBody>
          <a:bodyPr anchorCtr="0" anchor="ctr" bIns="91425" lIns="91425" rIns="91425" tIns="91425"/>
          <a:lstStyle>
            <a:lvl1pPr indent="0" lvl="0" marL="0" marR="0" rtl="0" algn="ctr">
              <a:lnSpc>
                <a:spcPct val="100000"/>
              </a:lnSpc>
              <a:spcBef>
                <a:spcPts val="0"/>
              </a:spcBef>
              <a:spcAft>
                <a:spcPts val="0"/>
              </a:spcAft>
              <a:buNone/>
              <a:defRPr b="0" i="0" sz="4400" u="none" cap="none" strike="noStrike">
                <a:solidFill>
                  <a:schemeClr val="dk2"/>
                </a:solidFill>
                <a:latin typeface="Arial"/>
                <a:ea typeface="Arial"/>
                <a:cs typeface="Arial"/>
                <a:sym typeface="Arial"/>
              </a:defRPr>
            </a:lvl1pPr>
            <a:lvl2pPr indent="0" lvl="1" marL="0" marR="0" rtl="0" algn="ctr">
              <a:lnSpc>
                <a:spcPct val="100000"/>
              </a:lnSpc>
              <a:spcBef>
                <a:spcPts val="0"/>
              </a:spcBef>
              <a:spcAft>
                <a:spcPts val="0"/>
              </a:spcAft>
              <a:buNone/>
              <a:defRPr b="0" i="0" sz="4400" u="none" cap="none" strike="noStrike">
                <a:solidFill>
                  <a:schemeClr val="dk2"/>
                </a:solidFill>
                <a:latin typeface="Arial"/>
                <a:ea typeface="Arial"/>
                <a:cs typeface="Arial"/>
                <a:sym typeface="Arial"/>
              </a:defRPr>
            </a:lvl2pPr>
            <a:lvl3pPr indent="0" lvl="2" marL="0" marR="0" rtl="0" algn="ctr">
              <a:lnSpc>
                <a:spcPct val="100000"/>
              </a:lnSpc>
              <a:spcBef>
                <a:spcPts val="0"/>
              </a:spcBef>
              <a:spcAft>
                <a:spcPts val="0"/>
              </a:spcAft>
              <a:buNone/>
              <a:defRPr b="0" i="0" sz="4400" u="none" cap="none" strike="noStrike">
                <a:solidFill>
                  <a:schemeClr val="dk2"/>
                </a:solidFill>
                <a:latin typeface="Arial"/>
                <a:ea typeface="Arial"/>
                <a:cs typeface="Arial"/>
                <a:sym typeface="Arial"/>
              </a:defRPr>
            </a:lvl3pPr>
            <a:lvl4pPr indent="0" lvl="3" marL="0" marR="0" rtl="0" algn="ctr">
              <a:lnSpc>
                <a:spcPct val="100000"/>
              </a:lnSpc>
              <a:spcBef>
                <a:spcPts val="0"/>
              </a:spcBef>
              <a:spcAft>
                <a:spcPts val="0"/>
              </a:spcAft>
              <a:buNone/>
              <a:defRPr b="0" i="0" sz="4400" u="none" cap="none" strike="noStrike">
                <a:solidFill>
                  <a:schemeClr val="dk2"/>
                </a:solidFill>
                <a:latin typeface="Arial"/>
                <a:ea typeface="Arial"/>
                <a:cs typeface="Arial"/>
                <a:sym typeface="Arial"/>
              </a:defRPr>
            </a:lvl4pPr>
            <a:lvl5pPr indent="0" lvl="4" marL="0" marR="0" rtl="0" algn="ctr">
              <a:lnSpc>
                <a:spcPct val="100000"/>
              </a:lnSpc>
              <a:spcBef>
                <a:spcPts val="0"/>
              </a:spcBef>
              <a:spcAft>
                <a:spcPts val="0"/>
              </a:spcAft>
              <a:buNone/>
              <a:defRPr b="0" i="0" sz="4400" u="none" cap="none" strike="noStrike">
                <a:solidFill>
                  <a:schemeClr val="dk2"/>
                </a:solidFill>
                <a:latin typeface="Arial"/>
                <a:ea typeface="Arial"/>
                <a:cs typeface="Arial"/>
                <a:sym typeface="Arial"/>
              </a:defRPr>
            </a:lvl5pPr>
            <a:lvl6pPr indent="0" lvl="5" marL="0" marR="0" rtl="0" algn="ctr">
              <a:lnSpc>
                <a:spcPct val="100000"/>
              </a:lnSpc>
              <a:spcBef>
                <a:spcPts val="0"/>
              </a:spcBef>
              <a:spcAft>
                <a:spcPts val="0"/>
              </a:spcAft>
              <a:buNone/>
              <a:defRPr b="0" i="0" sz="4400" u="none" cap="none" strike="noStrike">
                <a:solidFill>
                  <a:schemeClr val="dk2"/>
                </a:solidFill>
                <a:latin typeface="Arial"/>
                <a:ea typeface="Arial"/>
                <a:cs typeface="Arial"/>
                <a:sym typeface="Arial"/>
              </a:defRPr>
            </a:lvl6pPr>
            <a:lvl7pPr indent="0" lvl="6" marL="0" marR="0" rtl="0" algn="ctr">
              <a:lnSpc>
                <a:spcPct val="100000"/>
              </a:lnSpc>
              <a:spcBef>
                <a:spcPts val="0"/>
              </a:spcBef>
              <a:spcAft>
                <a:spcPts val="0"/>
              </a:spcAft>
              <a:buNone/>
              <a:defRPr b="0" i="0" sz="4400" u="none" cap="none" strike="noStrike">
                <a:solidFill>
                  <a:schemeClr val="dk2"/>
                </a:solidFill>
                <a:latin typeface="Arial"/>
                <a:ea typeface="Arial"/>
                <a:cs typeface="Arial"/>
                <a:sym typeface="Arial"/>
              </a:defRPr>
            </a:lvl7pPr>
            <a:lvl8pPr indent="0" lvl="7" marL="0" marR="0" rtl="0" algn="ctr">
              <a:lnSpc>
                <a:spcPct val="100000"/>
              </a:lnSpc>
              <a:spcBef>
                <a:spcPts val="0"/>
              </a:spcBef>
              <a:spcAft>
                <a:spcPts val="0"/>
              </a:spcAft>
              <a:buNone/>
              <a:defRPr b="0" i="0" sz="4400" u="none" cap="none" strike="noStrike">
                <a:solidFill>
                  <a:schemeClr val="dk2"/>
                </a:solidFill>
                <a:latin typeface="Arial"/>
                <a:ea typeface="Arial"/>
                <a:cs typeface="Arial"/>
                <a:sym typeface="Arial"/>
              </a:defRPr>
            </a:lvl8pPr>
            <a:lvl9pPr indent="0" lvl="8" marL="0" marR="0" rtl="0" algn="ctr">
              <a:lnSpc>
                <a:spcPct val="100000"/>
              </a:lnSpc>
              <a:spcBef>
                <a:spcPts val="0"/>
              </a:spcBef>
              <a:spcAft>
                <a:spcPts val="0"/>
              </a:spcAft>
              <a:buNone/>
              <a:defRPr b="0" i="0" sz="4400" u="none" cap="none" strike="noStrike">
                <a:solidFill>
                  <a:schemeClr val="dk2"/>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9.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10.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image" Target="../media/image11.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image" Target="../media/image12.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 Id="rId3" Type="http://schemas.openxmlformats.org/officeDocument/2006/relationships/image" Target="../media/image5.jp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2.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3.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4.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5.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6.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7.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8.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gradFill>
          <a:gsLst>
            <a:gs pos="0">
              <a:srgbClr val="A4A4A4"/>
            </a:gs>
            <a:gs pos="100000">
              <a:schemeClr val="lt1"/>
            </a:gs>
          </a:gsLst>
          <a:lin ang="13500032" scaled="0"/>
        </a:gradFill>
      </p:bgPr>
    </p:bg>
    <p:spTree>
      <p:nvGrpSpPr>
        <p:cNvPr id="356" name="Shape 356"/>
        <p:cNvGrpSpPr/>
        <p:nvPr/>
      </p:nvGrpSpPr>
      <p:grpSpPr>
        <a:xfrm>
          <a:off x="0" y="0"/>
          <a:ext cx="0" cy="0"/>
          <a:chOff x="0" y="0"/>
          <a:chExt cx="0" cy="0"/>
        </a:xfrm>
      </p:grpSpPr>
      <p:sp>
        <p:nvSpPr>
          <p:cNvPr id="357" name="Shape 357"/>
          <p:cNvSpPr txBox="1"/>
          <p:nvPr>
            <p:ph type="title"/>
          </p:nvPr>
        </p:nvSpPr>
        <p:spPr>
          <a:xfrm>
            <a:off x="539750" y="1700212"/>
            <a:ext cx="8229600" cy="1143000"/>
          </a:xfrm>
          <a:prstGeom prst="rect">
            <a:avLst/>
          </a:prstGeom>
          <a:noFill/>
          <a:ln>
            <a:noFill/>
          </a:ln>
        </p:spPr>
        <p:txBody>
          <a:bodyPr anchorCtr="0" anchor="ctr" bIns="45700" lIns="91425" rIns="91425" tIns="45700">
            <a:noAutofit/>
          </a:bodyPr>
          <a:lstStyle/>
          <a:p>
            <a:pPr indent="0" lvl="0" marL="0" rtl="0" algn="ctr">
              <a:lnSpc>
                <a:spcPct val="100000"/>
              </a:lnSpc>
              <a:spcBef>
                <a:spcPts val="0"/>
              </a:spcBef>
              <a:spcAft>
                <a:spcPts val="0"/>
              </a:spcAft>
              <a:buClr>
                <a:schemeClr val="dk1"/>
              </a:buClr>
              <a:buSzPct val="25000"/>
              <a:buFont typeface="Anton"/>
              <a:buNone/>
            </a:pPr>
            <a:r>
              <a:rPr b="1" i="1" lang="en-US" sz="8000" u="none">
                <a:solidFill>
                  <a:schemeClr val="dk1"/>
                </a:solidFill>
                <a:effectLst>
                  <a:outerShdw blurRad="38100" algn="tl" dir="2700000" dist="38100">
                    <a:srgbClr val="C0C0C0"/>
                  </a:outerShdw>
                </a:effectLst>
                <a:latin typeface="Anton"/>
                <a:ea typeface="Anton"/>
                <a:cs typeface="Anton"/>
                <a:sym typeface="Anton"/>
              </a:rPr>
              <a:t>Сергей Есенин</a:t>
            </a:r>
            <a:br>
              <a:rPr b="1" i="1" lang="en-US" sz="8000" u="none">
                <a:solidFill>
                  <a:schemeClr val="dk1"/>
                </a:solidFill>
                <a:effectLst>
                  <a:outerShdw blurRad="38100" algn="tl" dir="2700000" dist="38100">
                    <a:srgbClr val="C0C0C0"/>
                  </a:outerShdw>
                </a:effectLst>
                <a:latin typeface="Anton"/>
                <a:ea typeface="Anton"/>
                <a:cs typeface="Anton"/>
                <a:sym typeface="Anton"/>
              </a:rPr>
            </a:br>
            <a:r>
              <a:rPr b="1" i="1" lang="en-US" sz="8000" u="none">
                <a:solidFill>
                  <a:schemeClr val="dk1"/>
                </a:solidFill>
                <a:effectLst>
                  <a:outerShdw blurRad="38100" algn="tl" dir="2700000" dist="38100">
                    <a:srgbClr val="C0C0C0"/>
                  </a:outerShdw>
                </a:effectLst>
                <a:latin typeface="Anton"/>
                <a:ea typeface="Anton"/>
                <a:cs typeface="Anton"/>
                <a:sym typeface="Anton"/>
              </a:rPr>
              <a:t>(1895 – 1925гг)</a:t>
            </a:r>
          </a:p>
        </p:txBody>
      </p:sp>
      <p:pic>
        <p:nvPicPr>
          <p:cNvPr descr="Есенин" id="358" name="Shape 358"/>
          <p:cNvPicPr preferRelativeResize="0"/>
          <p:nvPr/>
        </p:nvPicPr>
        <p:blipFill rotWithShape="1">
          <a:blip r:embed="rId3">
            <a:alphaModFix/>
          </a:blip>
          <a:srcRect b="0" l="0" r="0" t="0"/>
          <a:stretch/>
        </p:blipFill>
        <p:spPr>
          <a:xfrm>
            <a:off x="6156325" y="4005262"/>
            <a:ext cx="2376600" cy="2448000"/>
          </a:xfrm>
          <a:prstGeom prst="rect">
            <a:avLst/>
          </a:prstGeom>
          <a:noFill/>
          <a:ln>
            <a:noFill/>
          </a:ln>
        </p:spPr>
      </p:pic>
      <p:sp>
        <p:nvSpPr>
          <p:cNvPr id="359" name="Shape 359"/>
          <p:cNvSpPr txBox="1"/>
          <p:nvPr/>
        </p:nvSpPr>
        <p:spPr>
          <a:xfrm>
            <a:off x="539750" y="5310249"/>
            <a:ext cx="6279900" cy="1143000"/>
          </a:xfrm>
          <a:prstGeom prst="rect">
            <a:avLst/>
          </a:prstGeom>
          <a:noFill/>
          <a:ln>
            <a:noFill/>
          </a:ln>
        </p:spPr>
        <p:txBody>
          <a:bodyPr anchorCtr="0" anchor="t" bIns="91425" lIns="91425" rIns="91425" tIns="91425">
            <a:noAutofit/>
          </a:bodyPr>
          <a:ls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stStyle>
          <a:p>
            <a:pPr lvl="0" rtl="0" algn="l">
              <a:spcBef>
                <a:spcPts val="0"/>
              </a:spcBef>
              <a:buNone/>
            </a:pPr>
            <a:r>
              <a:rPr lang="en-US" sz="2600"/>
              <a:t>Выполнили работу:</a:t>
            </a:r>
          </a:p>
          <a:p>
            <a:pPr lvl="0" rtl="0" algn="l">
              <a:spcBef>
                <a:spcPts val="0"/>
              </a:spcBef>
              <a:buNone/>
            </a:pPr>
            <a:r>
              <a:rPr lang="en-US" sz="2600"/>
              <a:t>Участник: Кондрашов. Я. Г</a:t>
            </a:r>
          </a:p>
          <a:p>
            <a:pPr lvl="0" rtl="0" algn="l">
              <a:spcBef>
                <a:spcPts val="0"/>
              </a:spcBef>
              <a:buNone/>
            </a:pPr>
            <a:r>
              <a:rPr lang="en-US" sz="2600"/>
              <a:t>Наставник: Баратова. Т. А. </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gradFill>
          <a:gsLst>
            <a:gs pos="0">
              <a:srgbClr val="A4A4A4"/>
            </a:gs>
            <a:gs pos="100000">
              <a:schemeClr val="lt1"/>
            </a:gs>
          </a:gsLst>
          <a:lin ang="13500000" scaled="0"/>
        </a:gradFill>
      </p:bgPr>
    </p:bg>
    <p:spTree>
      <p:nvGrpSpPr>
        <p:cNvPr id="306" name="Shape 306"/>
        <p:cNvGrpSpPr/>
        <p:nvPr/>
      </p:nvGrpSpPr>
      <p:grpSpPr>
        <a:xfrm>
          <a:off x="0" y="0"/>
          <a:ext cx="0" cy="0"/>
          <a:chOff x="0" y="0"/>
          <a:chExt cx="0" cy="0"/>
        </a:xfrm>
      </p:grpSpPr>
      <p:sp>
        <p:nvSpPr>
          <p:cNvPr id="307" name="Shape 307"/>
          <p:cNvSpPr txBox="1"/>
          <p:nvPr>
            <p:ph type="title"/>
          </p:nvPr>
        </p:nvSpPr>
        <p:spPr>
          <a:xfrm>
            <a:off x="755649" y="981074"/>
            <a:ext cx="5256212" cy="4897437"/>
          </a:xfrm>
          <a:prstGeom prst="rect">
            <a:avLst/>
          </a:prstGeom>
          <a:noFill/>
          <a:ln>
            <a:noFill/>
          </a:ln>
        </p:spPr>
        <p:txBody>
          <a:bodyPr anchorCtr="0" anchor="ctr" bIns="45700" lIns="91425" rIns="91425" tIns="45700">
            <a:noAutofit/>
          </a:bodyPr>
          <a:lstStyle/>
          <a:p>
            <a:pPr indent="0" lvl="0" marL="0" rtl="0" algn="ctr">
              <a:lnSpc>
                <a:spcPct val="100000"/>
              </a:lnSpc>
              <a:spcBef>
                <a:spcPts val="0"/>
              </a:spcBef>
              <a:spcAft>
                <a:spcPts val="0"/>
              </a:spcAft>
              <a:buClr>
                <a:schemeClr val="dk2"/>
              </a:buClr>
              <a:buSzPct val="25000"/>
              <a:buFont typeface="Arial"/>
              <a:buNone/>
            </a:pPr>
            <a:r>
              <a:rPr b="0" i="0" lang="en-US" sz="1600" u="none">
                <a:solidFill>
                  <a:schemeClr val="dk2"/>
                </a:solidFill>
                <a:effectLst>
                  <a:outerShdw blurRad="38100" algn="tl" dir="2700000" dist="38100">
                    <a:srgbClr val="C0C0C0"/>
                  </a:outerShdw>
                </a:effectLst>
                <a:latin typeface="Arial"/>
                <a:ea typeface="Arial"/>
                <a:cs typeface="Arial"/>
                <a:sym typeface="Arial"/>
              </a:rPr>
              <a:t>В 1920 году Есенин познакомился и подружился с поэтессой и переводчицей </a:t>
            </a:r>
            <a:r>
              <a:rPr b="1" i="0" lang="en-US" sz="1600" u="none">
                <a:solidFill>
                  <a:schemeClr val="dk2"/>
                </a:solidFill>
                <a:effectLst>
                  <a:outerShdw blurRad="38100" algn="tl" dir="2700000" dist="38100">
                    <a:srgbClr val="C0C0C0"/>
                  </a:outerShdw>
                </a:effectLst>
                <a:latin typeface="Arial"/>
                <a:ea typeface="Arial"/>
                <a:cs typeface="Arial"/>
                <a:sym typeface="Arial"/>
              </a:rPr>
              <a:t>Надеждой Давыдовной Вольпин</a:t>
            </a:r>
            <a:r>
              <a:rPr b="0" i="0" lang="en-US" sz="1600" u="none">
                <a:solidFill>
                  <a:schemeClr val="dk2"/>
                </a:solidFill>
                <a:effectLst>
                  <a:outerShdw blurRad="38100" algn="tl" dir="2700000" dist="38100">
                    <a:srgbClr val="C0C0C0"/>
                  </a:outerShdw>
                </a:effectLst>
                <a:latin typeface="Arial"/>
                <a:ea typeface="Arial"/>
                <a:cs typeface="Arial"/>
                <a:sym typeface="Arial"/>
              </a:rPr>
              <a:t>. Надежда с юности писала стихи, принимала участие в работе поэтической студии "Зеленая мастерская" под руководством Андрея Белого. Осенью 1920 года примкнула к имажинистам. Тогда началась дружба с Сергеем Есениным. Публиковала в сборниках свои стихи, читала их с эстрады в "Кафе Поэтов" и "Стойле Пегаса" - так называется "кофейный" период поэзии. 12 мая 1924 года, после разрыва с Есениным, в Ленинграде родился внебрачный сын Сергея Есенина и Надежды Давыдовны Вольпин - крупный ученый-математик, известный правозащитник, периодически он публикует стихи (только под фамилией Вольпин). А.Есенин-Вольпин - один из создателей (вместе с Сахаровым) Комитета прав человека. Ныне живет в США.</a:t>
            </a:r>
            <a:r>
              <a:rPr b="0" i="0" lang="en-US" sz="4000" u="none">
                <a:solidFill>
                  <a:schemeClr val="dk2"/>
                </a:solidFill>
                <a:effectLst>
                  <a:outerShdw blurRad="38100" algn="tl" dir="2700000" dist="38100">
                    <a:srgbClr val="C0C0C0"/>
                  </a:outerShdw>
                </a:effectLst>
                <a:latin typeface="Arial"/>
                <a:ea typeface="Arial"/>
                <a:cs typeface="Arial"/>
                <a:sym typeface="Arial"/>
              </a:rPr>
              <a:t> </a:t>
            </a:r>
          </a:p>
        </p:txBody>
      </p:sp>
      <p:pic>
        <p:nvPicPr>
          <p:cNvPr descr="Надежда Вольпин с сыном Сергея Есенина Александром Вольпиным" id="308" name="Shape 308"/>
          <p:cNvPicPr preferRelativeResize="0"/>
          <p:nvPr/>
        </p:nvPicPr>
        <p:blipFill rotWithShape="1">
          <a:blip r:embed="rId3">
            <a:alphaModFix/>
          </a:blip>
          <a:srcRect b="0" l="0" r="0" t="0"/>
          <a:stretch/>
        </p:blipFill>
        <p:spPr>
          <a:xfrm>
            <a:off x="6084886" y="2276475"/>
            <a:ext cx="2663824" cy="187325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gradFill>
          <a:gsLst>
            <a:gs pos="0">
              <a:srgbClr val="A4A4A4"/>
            </a:gs>
            <a:gs pos="100000">
              <a:schemeClr val="lt1"/>
            </a:gs>
          </a:gsLst>
          <a:lin ang="13500000" scaled="0"/>
        </a:gradFill>
      </p:bgPr>
    </p:bg>
    <p:spTree>
      <p:nvGrpSpPr>
        <p:cNvPr id="312" name="Shape 312"/>
        <p:cNvGrpSpPr/>
        <p:nvPr/>
      </p:nvGrpSpPr>
      <p:grpSpPr>
        <a:xfrm>
          <a:off x="0" y="0"/>
          <a:ext cx="0" cy="0"/>
          <a:chOff x="0" y="0"/>
          <a:chExt cx="0" cy="0"/>
        </a:xfrm>
      </p:grpSpPr>
      <p:sp>
        <p:nvSpPr>
          <p:cNvPr id="313" name="Shape 313"/>
          <p:cNvSpPr txBox="1"/>
          <p:nvPr>
            <p:ph type="title"/>
          </p:nvPr>
        </p:nvSpPr>
        <p:spPr>
          <a:xfrm>
            <a:off x="611187" y="1341437"/>
            <a:ext cx="8229600" cy="3455987"/>
          </a:xfrm>
          <a:prstGeom prst="rect">
            <a:avLst/>
          </a:prstGeom>
          <a:noFill/>
          <a:ln>
            <a:noFill/>
          </a:ln>
        </p:spPr>
        <p:txBody>
          <a:bodyPr anchorCtr="0" anchor="ctr" bIns="45700" lIns="91425" rIns="91425" tIns="45700">
            <a:noAutofit/>
          </a:bodyPr>
          <a:lstStyle/>
          <a:p>
            <a:pPr indent="0" lvl="0" marL="0" rtl="0" algn="ctr">
              <a:lnSpc>
                <a:spcPct val="100000"/>
              </a:lnSpc>
              <a:spcBef>
                <a:spcPts val="0"/>
              </a:spcBef>
              <a:spcAft>
                <a:spcPts val="0"/>
              </a:spcAft>
              <a:buClr>
                <a:schemeClr val="dk2"/>
              </a:buClr>
              <a:buSzPct val="25000"/>
              <a:buFont typeface="Arial"/>
              <a:buNone/>
            </a:pPr>
            <a:r>
              <a:rPr b="0" i="0" lang="en-US" sz="1600" u="none">
                <a:solidFill>
                  <a:schemeClr val="dk2"/>
                </a:solidFill>
                <a:effectLst>
                  <a:outerShdw blurRad="38100" algn="tl" dir="2700000" dist="38100">
                    <a:srgbClr val="C0C0C0"/>
                  </a:outerShdw>
                </a:effectLst>
                <a:latin typeface="Arial"/>
                <a:ea typeface="Arial"/>
                <a:cs typeface="Arial"/>
                <a:sym typeface="Arial"/>
              </a:rPr>
              <a:t>4 ноября 1920 года на литературном вечере "Суд над имажинистами" Есенин познакомился с </a:t>
            </a:r>
            <a:r>
              <a:rPr b="1" i="0" lang="en-US" sz="1600" u="none">
                <a:solidFill>
                  <a:schemeClr val="dk2"/>
                </a:solidFill>
                <a:effectLst>
                  <a:outerShdw blurRad="38100" algn="tl" dir="2700000" dist="38100">
                    <a:srgbClr val="C0C0C0"/>
                  </a:outerShdw>
                </a:effectLst>
                <a:latin typeface="Arial"/>
                <a:ea typeface="Arial"/>
                <a:cs typeface="Arial"/>
                <a:sym typeface="Arial"/>
              </a:rPr>
              <a:t>Галиной Артуровной Бениславской</a:t>
            </a:r>
            <a:r>
              <a:rPr b="0" i="0" lang="en-US" sz="1600" u="none">
                <a:solidFill>
                  <a:schemeClr val="dk2"/>
                </a:solidFill>
                <a:effectLst>
                  <a:outerShdw blurRad="38100" algn="tl" dir="2700000" dist="38100">
                    <a:srgbClr val="C0C0C0"/>
                  </a:outerShdw>
                </a:effectLst>
                <a:latin typeface="Arial"/>
                <a:ea typeface="Arial"/>
                <a:cs typeface="Arial"/>
                <a:sym typeface="Arial"/>
              </a:rPr>
              <a:t> (1897-1926). </a:t>
            </a:r>
            <a:br>
              <a:rPr b="0" i="0" lang="en-US" sz="1600" u="none">
                <a:solidFill>
                  <a:schemeClr val="dk2"/>
                </a:solidFill>
                <a:effectLst>
                  <a:outerShdw blurRad="38100" algn="tl" dir="2700000" dist="38100">
                    <a:srgbClr val="C0C0C0"/>
                  </a:outerShdw>
                </a:effectLst>
                <a:latin typeface="Arial"/>
                <a:ea typeface="Arial"/>
                <a:cs typeface="Arial"/>
                <a:sym typeface="Arial"/>
              </a:rPr>
            </a:br>
            <a:r>
              <a:rPr b="0" i="0" lang="en-US" sz="1600" u="none">
                <a:solidFill>
                  <a:schemeClr val="dk2"/>
                </a:solidFill>
                <a:effectLst>
                  <a:outerShdw blurRad="38100" algn="tl" dir="2700000" dist="38100">
                    <a:srgbClr val="C0C0C0"/>
                  </a:outerShdw>
                </a:effectLst>
                <a:latin typeface="Arial"/>
                <a:ea typeface="Arial"/>
                <a:cs typeface="Arial"/>
                <a:sym typeface="Arial"/>
              </a:rPr>
              <a:t>Галина была дочерью французского студента Артура Карьера и грузинки. Родители вскоре после рождения девочки расстались, мать заболела психически, и девочку удочерили родственники, семья врачей Бениславских, живших в латвийском городе Резекне. Галина Бениславская училась в женской Преображенской гимназии в Петербурге и окончила ее с золотой медалью в 1917 году. </a:t>
            </a:r>
            <a:br>
              <a:rPr b="0" i="0" lang="en-US" sz="1600" u="none">
                <a:solidFill>
                  <a:schemeClr val="dk2"/>
                </a:solidFill>
                <a:effectLst>
                  <a:outerShdw blurRad="38100" algn="tl" dir="2700000" dist="38100">
                    <a:srgbClr val="C0C0C0"/>
                  </a:outerShdw>
                </a:effectLst>
                <a:latin typeface="Arial"/>
                <a:ea typeface="Arial"/>
                <a:cs typeface="Arial"/>
                <a:sym typeface="Arial"/>
              </a:rPr>
            </a:br>
            <a:r>
              <a:rPr b="0" i="0" lang="en-US" sz="1600" u="none">
                <a:solidFill>
                  <a:schemeClr val="dk2"/>
                </a:solidFill>
                <a:effectLst>
                  <a:outerShdw blurRad="38100" algn="tl" dir="2700000" dist="38100">
                    <a:srgbClr val="C0C0C0"/>
                  </a:outerShdw>
                </a:effectLst>
                <a:latin typeface="Arial"/>
                <a:ea typeface="Arial"/>
                <a:cs typeface="Arial"/>
                <a:sym typeface="Arial"/>
              </a:rPr>
              <a:t>Их отношения с переменным успехом продлились до весны 1925 года. Вернувшись из Константинова, Есенин окончательно порвал с ней. Это было для нее трагедией. Оскорбленная и униженная Галина в своих воспоминаниях писала: "Из-за нескладности и изломанности моих отношений с Сергеем я не раз хотела уйти от него как женщина, хотела быть только другом. Но поняла, что от Сергеем мне не уйти, эту нить не порвать...". Галина Бениславская застрелилась на могиле Есенина. На его могиле она оставила две записки. Одна - простая открытка: "3 декабря 1926 года. Самоубилась здесь, хотя и знаю, после этого еще больше собак будут вешать на Есенина... Но и ему, и мне это все равно. В этой могиле для меня все самое дорогое..." Она похоронена на Ваганьковском кладбище рядом с могилой поэта.</a:t>
            </a:r>
            <a:r>
              <a:rPr b="0" i="0" lang="en-US" sz="4000" u="none">
                <a:solidFill>
                  <a:schemeClr val="dk2"/>
                </a:solidFill>
                <a:effectLst>
                  <a:outerShdw blurRad="38100" algn="tl" dir="2700000" dist="38100">
                    <a:srgbClr val="C0C0C0"/>
                  </a:outerShdw>
                </a:effectLst>
                <a:latin typeface="Arial"/>
                <a:ea typeface="Arial"/>
                <a:cs typeface="Arial"/>
                <a:sym typeface="Arial"/>
              </a:rPr>
              <a:t> </a:t>
            </a:r>
          </a:p>
        </p:txBody>
      </p:sp>
      <p:pic>
        <p:nvPicPr>
          <p:cNvPr descr="Галина Бениславская" id="314" name="Shape 314"/>
          <p:cNvPicPr preferRelativeResize="0"/>
          <p:nvPr/>
        </p:nvPicPr>
        <p:blipFill rotWithShape="1">
          <a:blip r:embed="rId3">
            <a:alphaModFix/>
          </a:blip>
          <a:srcRect b="0" l="0" r="0" t="0"/>
          <a:stretch/>
        </p:blipFill>
        <p:spPr>
          <a:xfrm>
            <a:off x="1835150" y="4868861"/>
            <a:ext cx="1439862" cy="1773237"/>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gradFill>
          <a:gsLst>
            <a:gs pos="0">
              <a:srgbClr val="A4A4A4"/>
            </a:gs>
            <a:gs pos="100000">
              <a:schemeClr val="lt1"/>
            </a:gs>
          </a:gsLst>
          <a:lin ang="13500000" scaled="0"/>
        </a:gradFill>
      </p:bgPr>
    </p:bg>
    <p:spTree>
      <p:nvGrpSpPr>
        <p:cNvPr id="318" name="Shape 318"/>
        <p:cNvGrpSpPr/>
        <p:nvPr/>
      </p:nvGrpSpPr>
      <p:grpSpPr>
        <a:xfrm>
          <a:off x="0" y="0"/>
          <a:ext cx="0" cy="0"/>
          <a:chOff x="0" y="0"/>
          <a:chExt cx="0" cy="0"/>
        </a:xfrm>
      </p:grpSpPr>
      <p:sp>
        <p:nvSpPr>
          <p:cNvPr id="319" name="Shape 319"/>
          <p:cNvSpPr txBox="1"/>
          <p:nvPr>
            <p:ph type="title"/>
          </p:nvPr>
        </p:nvSpPr>
        <p:spPr>
          <a:xfrm>
            <a:off x="457200" y="274636"/>
            <a:ext cx="8229600" cy="4667250"/>
          </a:xfrm>
          <a:prstGeom prst="rect">
            <a:avLst/>
          </a:prstGeom>
          <a:noFill/>
          <a:ln>
            <a:noFill/>
          </a:ln>
        </p:spPr>
        <p:txBody>
          <a:bodyPr anchorCtr="0" anchor="ctr" bIns="45700" lIns="91425" rIns="91425" tIns="45700">
            <a:noAutofit/>
          </a:bodyPr>
          <a:lstStyle/>
          <a:p>
            <a:pPr indent="0" lvl="0" marL="0" rtl="0" algn="ctr">
              <a:lnSpc>
                <a:spcPct val="100000"/>
              </a:lnSpc>
              <a:spcBef>
                <a:spcPts val="0"/>
              </a:spcBef>
              <a:spcAft>
                <a:spcPts val="0"/>
              </a:spcAft>
              <a:buClr>
                <a:schemeClr val="dk2"/>
              </a:buClr>
              <a:buSzPct val="25000"/>
              <a:buFont typeface="Arial"/>
              <a:buNone/>
            </a:pPr>
            <a:r>
              <a:rPr b="0" i="0" lang="en-US" sz="1600" u="none">
                <a:solidFill>
                  <a:schemeClr val="dk2"/>
                </a:solidFill>
                <a:effectLst>
                  <a:outerShdw blurRad="38100" algn="tl" dir="2700000" dist="38100">
                    <a:srgbClr val="C0C0C0"/>
                  </a:outerShdw>
                </a:effectLst>
                <a:latin typeface="Arial"/>
                <a:ea typeface="Arial"/>
                <a:cs typeface="Arial"/>
                <a:sym typeface="Arial"/>
              </a:rPr>
              <a:t>В августе 1923 года произошла встреча Есенина с актрисой Московского Камерного театра </a:t>
            </a:r>
            <a:r>
              <a:rPr b="1" i="0" lang="en-US" sz="1600" u="none">
                <a:solidFill>
                  <a:schemeClr val="dk2"/>
                </a:solidFill>
                <a:effectLst>
                  <a:outerShdw blurRad="38100" algn="tl" dir="2700000" dist="38100">
                    <a:srgbClr val="C0C0C0"/>
                  </a:outerShdw>
                </a:effectLst>
                <a:latin typeface="Arial"/>
                <a:ea typeface="Arial"/>
                <a:cs typeface="Arial"/>
                <a:sym typeface="Arial"/>
              </a:rPr>
              <a:t>Августой Леонидовной Миклашевской</a:t>
            </a:r>
            <a:r>
              <a:rPr b="0" i="0" lang="en-US" sz="1600" u="none">
                <a:solidFill>
                  <a:schemeClr val="dk2"/>
                </a:solidFill>
                <a:effectLst>
                  <a:outerShdw blurRad="38100" algn="tl" dir="2700000" dist="38100">
                    <a:srgbClr val="C0C0C0"/>
                  </a:outerShdw>
                </a:effectLst>
                <a:latin typeface="Arial"/>
                <a:ea typeface="Arial"/>
                <a:cs typeface="Arial"/>
                <a:sym typeface="Arial"/>
              </a:rPr>
              <a:t>. Вскоре Августа стала счастливой соперницей Дункан. Но несмотря на страстную увлечённость молодым поэтом, она смогла подчинить сердце разуму. Именно Августе Миклашевской Есенин посвятил 7 стихотворений из знаменитого цикла "Любовь хулигана". </a:t>
            </a:r>
            <a:br>
              <a:rPr b="0" i="0" lang="en-US" sz="1600" u="none">
                <a:solidFill>
                  <a:schemeClr val="dk2"/>
                </a:solidFill>
                <a:effectLst>
                  <a:outerShdw blurRad="38100" algn="tl" dir="2700000" dist="38100">
                    <a:srgbClr val="C0C0C0"/>
                  </a:outerShdw>
                </a:effectLst>
                <a:latin typeface="Arial"/>
                <a:ea typeface="Arial"/>
                <a:cs typeface="Arial"/>
                <a:sym typeface="Arial"/>
              </a:rPr>
            </a:br>
            <a:r>
              <a:rPr b="0" i="0" lang="en-US" sz="1600" u="none">
                <a:solidFill>
                  <a:schemeClr val="dk2"/>
                </a:solidFill>
                <a:effectLst>
                  <a:outerShdw blurRad="38100" algn="tl" dir="2700000" dist="38100">
                    <a:srgbClr val="C0C0C0"/>
                  </a:outerShdw>
                </a:effectLst>
                <a:latin typeface="Arial"/>
                <a:ea typeface="Arial"/>
                <a:cs typeface="Arial"/>
                <a:sym typeface="Arial"/>
              </a:rPr>
              <a:t>	...	Я б навеки пошёл за тобой 	Хоть в свои, хоть в чужие дали... 	В первый раз я запел про любовь, 	В первый раз отрекаюсь скандалить.В зимние месяцы 1924/25 гг., когда Есенин жил в Батуме, он познакомился там с молодой женщиной, тогда учительницей русского языка - </a:t>
            </a:r>
            <a:r>
              <a:rPr b="1" i="0" lang="en-US" sz="1600" u="none">
                <a:solidFill>
                  <a:schemeClr val="dk2"/>
                </a:solidFill>
                <a:effectLst>
                  <a:outerShdw blurRad="38100" algn="tl" dir="2700000" dist="38100">
                    <a:srgbClr val="C0C0C0"/>
                  </a:outerShdw>
                </a:effectLst>
                <a:latin typeface="Arial"/>
                <a:ea typeface="Arial"/>
                <a:cs typeface="Arial"/>
                <a:sym typeface="Arial"/>
              </a:rPr>
              <a:t>Шаганэ (Шагандухт) Нерсесовной Тальян (в замужестве Тертерян)</a:t>
            </a:r>
            <a:r>
              <a:rPr b="0" i="0" lang="en-US" sz="1600" u="none">
                <a:solidFill>
                  <a:schemeClr val="dk2"/>
                </a:solidFill>
                <a:effectLst>
                  <a:outerShdw blurRad="38100" algn="tl" dir="2700000" dist="38100">
                    <a:srgbClr val="C0C0C0"/>
                  </a:outerShdw>
                </a:effectLst>
                <a:latin typeface="Arial"/>
                <a:ea typeface="Arial"/>
                <a:cs typeface="Arial"/>
                <a:sym typeface="Arial"/>
              </a:rPr>
              <a:t> (1900-1976), они несколько раз встречались, Есенин подарил ей свой сборник с дарственной надписью. Но с его отъездом из Батума знакомство оборвалось, и в последующие месяцы он никаких усилий к его возобновлению не прилагал, хотя имя Шаганэ вновь возникло в стихах, написанных в марте, а потом в августе 1925 г. </a:t>
            </a:r>
            <a:br>
              <a:rPr b="0" i="0" lang="en-US" sz="1600" u="none">
                <a:solidFill>
                  <a:schemeClr val="dk2"/>
                </a:solidFill>
                <a:effectLst>
                  <a:outerShdw blurRad="38100" algn="tl" dir="2700000" dist="38100">
                    <a:srgbClr val="C0C0C0"/>
                  </a:outerShdw>
                </a:effectLst>
                <a:latin typeface="Arial"/>
                <a:ea typeface="Arial"/>
                <a:cs typeface="Arial"/>
                <a:sym typeface="Arial"/>
              </a:rPr>
            </a:br>
            <a:r>
              <a:rPr b="0" i="0" lang="en-US" sz="1600" u="none">
                <a:solidFill>
                  <a:schemeClr val="dk2"/>
                </a:solidFill>
                <a:effectLst>
                  <a:outerShdw blurRad="38100" algn="tl" dir="2700000" dist="38100">
                    <a:srgbClr val="C0C0C0"/>
                  </a:outerShdw>
                </a:effectLst>
                <a:latin typeface="Arial"/>
                <a:ea typeface="Arial"/>
                <a:cs typeface="Arial"/>
                <a:sym typeface="Arial"/>
              </a:rPr>
              <a:t>	Шаганэ ты моя, Шаганэ!	Потому, что я с севера, что ли,	Я готов рассказать тебе поле,	Про волнистую рожь при луне.	Шаганэ ты моя, Шаганэ.</a:t>
            </a:r>
          </a:p>
        </p:txBody>
      </p:sp>
      <p:pic>
        <p:nvPicPr>
          <p:cNvPr descr="Августа Миклашевская" id="320" name="Shape 320"/>
          <p:cNvPicPr preferRelativeResize="0"/>
          <p:nvPr/>
        </p:nvPicPr>
        <p:blipFill rotWithShape="1">
          <a:blip r:embed="rId3">
            <a:alphaModFix/>
          </a:blip>
          <a:srcRect b="0" l="0" r="0" t="0"/>
          <a:stretch/>
        </p:blipFill>
        <p:spPr>
          <a:xfrm>
            <a:off x="1403350" y="4437061"/>
            <a:ext cx="1727200" cy="2205037"/>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gradFill>
          <a:gsLst>
            <a:gs pos="0">
              <a:srgbClr val="A4A4A4"/>
            </a:gs>
            <a:gs pos="100000">
              <a:schemeClr val="lt1"/>
            </a:gs>
          </a:gsLst>
          <a:lin ang="13500000" scaled="0"/>
        </a:gradFill>
      </p:bgPr>
    </p:bg>
    <p:spTree>
      <p:nvGrpSpPr>
        <p:cNvPr id="324" name="Shape 324"/>
        <p:cNvGrpSpPr/>
        <p:nvPr/>
      </p:nvGrpSpPr>
      <p:grpSpPr>
        <a:xfrm>
          <a:off x="0" y="0"/>
          <a:ext cx="0" cy="0"/>
          <a:chOff x="0" y="0"/>
          <a:chExt cx="0" cy="0"/>
        </a:xfrm>
      </p:grpSpPr>
      <p:sp>
        <p:nvSpPr>
          <p:cNvPr id="325" name="Shape 325"/>
          <p:cNvSpPr txBox="1"/>
          <p:nvPr>
            <p:ph type="title"/>
          </p:nvPr>
        </p:nvSpPr>
        <p:spPr>
          <a:xfrm>
            <a:off x="4067175" y="1700211"/>
            <a:ext cx="4751386" cy="3311525"/>
          </a:xfrm>
          <a:prstGeom prst="rect">
            <a:avLst/>
          </a:prstGeom>
          <a:noFill/>
          <a:ln>
            <a:noFill/>
          </a:ln>
        </p:spPr>
        <p:txBody>
          <a:bodyPr anchorCtr="0" anchor="ctr" bIns="45700" lIns="91425" rIns="91425" tIns="45700">
            <a:noAutofit/>
          </a:bodyPr>
          <a:lstStyle/>
          <a:p>
            <a:pPr indent="0" lvl="0" marL="0" rtl="0" algn="ctr">
              <a:lnSpc>
                <a:spcPct val="100000"/>
              </a:lnSpc>
              <a:spcBef>
                <a:spcPts val="0"/>
              </a:spcBef>
              <a:spcAft>
                <a:spcPts val="0"/>
              </a:spcAft>
              <a:buClr>
                <a:schemeClr val="dk2"/>
              </a:buClr>
              <a:buSzPct val="25000"/>
              <a:buFont typeface="Arial"/>
              <a:buNone/>
            </a:pPr>
            <a:r>
              <a:rPr b="0" i="0" lang="en-US" sz="1800" u="none">
                <a:solidFill>
                  <a:schemeClr val="dk2"/>
                </a:solidFill>
                <a:effectLst>
                  <a:outerShdw blurRad="38100" algn="tl" dir="2700000" dist="38100">
                    <a:srgbClr val="C0C0C0"/>
                  </a:outerShdw>
                </a:effectLst>
                <a:latin typeface="Arial"/>
                <a:ea typeface="Arial"/>
                <a:cs typeface="Arial"/>
                <a:sym typeface="Arial"/>
              </a:rPr>
              <a:t>5 марта 1925 года - знакомство с внучкой Льва Толстого </a:t>
            </a:r>
            <a:r>
              <a:rPr b="1" i="0" lang="en-US" sz="1800" u="none">
                <a:solidFill>
                  <a:schemeClr val="dk2"/>
                </a:solidFill>
                <a:effectLst>
                  <a:outerShdw blurRad="38100" algn="tl" dir="2700000" dist="38100">
                    <a:srgbClr val="C0C0C0"/>
                  </a:outerShdw>
                </a:effectLst>
                <a:latin typeface="Arial"/>
                <a:ea typeface="Arial"/>
                <a:cs typeface="Arial"/>
                <a:sym typeface="Arial"/>
              </a:rPr>
              <a:t>Софьей Андреевной Толстой</a:t>
            </a:r>
            <a:r>
              <a:rPr b="0" i="0" lang="en-US" sz="1800" u="none">
                <a:solidFill>
                  <a:schemeClr val="dk2"/>
                </a:solidFill>
                <a:effectLst>
                  <a:outerShdw blurRad="38100" algn="tl" dir="2700000" dist="38100">
                    <a:srgbClr val="C0C0C0"/>
                  </a:outerShdw>
                </a:effectLst>
                <a:latin typeface="Arial"/>
                <a:ea typeface="Arial"/>
                <a:cs typeface="Arial"/>
                <a:sym typeface="Arial"/>
              </a:rPr>
              <a:t> (1900-1957). Она была младше Есенина на 5 лет, в ее жилах текла кровь величайшего писателя мира. Софья Андреевна заведовала библиотекой Союза писателей. 18 октября 1925 года состоялась регистрация брака с С.А.Толстой. Софья Толстая - еще одна не сбывшаяся надежда Есенина создать семью. Вышедшая из аристократической семьи, по воспоминаниям друзей Есенина, очень высокомерная, гордая, она требовала соблюдения этикета и беспрекословного повиновения. Эти ее качества никак не сочетались с простотой, великодушием, веселостью, озорным характером Сергея. Вскоре они разошлись.</a:t>
            </a:r>
            <a:r>
              <a:rPr b="0" i="0" lang="en-US" sz="4000" u="none">
                <a:solidFill>
                  <a:schemeClr val="dk2"/>
                </a:solidFill>
                <a:effectLst>
                  <a:outerShdw blurRad="38100" algn="tl" dir="2700000" dist="38100">
                    <a:srgbClr val="C0C0C0"/>
                  </a:outerShdw>
                </a:effectLst>
                <a:latin typeface="Arial"/>
                <a:ea typeface="Arial"/>
                <a:cs typeface="Arial"/>
                <a:sym typeface="Arial"/>
              </a:rPr>
              <a:t> </a:t>
            </a:r>
          </a:p>
        </p:txBody>
      </p:sp>
      <p:pic>
        <p:nvPicPr>
          <p:cNvPr descr="Шаганэ" id="326" name="Shape 326"/>
          <p:cNvPicPr preferRelativeResize="0"/>
          <p:nvPr/>
        </p:nvPicPr>
        <p:blipFill rotWithShape="1">
          <a:blip r:embed="rId3">
            <a:alphaModFix/>
          </a:blip>
          <a:srcRect b="0" l="0" r="0" t="0"/>
          <a:stretch/>
        </p:blipFill>
        <p:spPr>
          <a:xfrm>
            <a:off x="827087" y="1700211"/>
            <a:ext cx="2520950" cy="3168649"/>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gradFill>
          <a:gsLst>
            <a:gs pos="0">
              <a:srgbClr val="A4A4A4"/>
            </a:gs>
            <a:gs pos="100000">
              <a:schemeClr val="lt1"/>
            </a:gs>
          </a:gsLst>
          <a:lin ang="13500000" scaled="0"/>
        </a:gradFill>
      </p:bgPr>
    </p:bg>
    <p:spTree>
      <p:nvGrpSpPr>
        <p:cNvPr id="330" name="Shape 330"/>
        <p:cNvGrpSpPr/>
        <p:nvPr/>
      </p:nvGrpSpPr>
      <p:grpSpPr>
        <a:xfrm>
          <a:off x="0" y="0"/>
          <a:ext cx="0" cy="0"/>
          <a:chOff x="0" y="0"/>
          <a:chExt cx="0" cy="0"/>
        </a:xfrm>
      </p:grpSpPr>
      <p:sp>
        <p:nvSpPr>
          <p:cNvPr id="331" name="Shape 331"/>
          <p:cNvSpPr txBox="1"/>
          <p:nvPr>
            <p:ph type="title"/>
          </p:nvPr>
        </p:nvSpPr>
        <p:spPr>
          <a:xfrm>
            <a:off x="457200" y="274636"/>
            <a:ext cx="8229600" cy="1143000"/>
          </a:xfrm>
          <a:prstGeom prst="rect">
            <a:avLst/>
          </a:prstGeom>
          <a:noFill/>
          <a:ln>
            <a:noFill/>
          </a:ln>
        </p:spPr>
        <p:txBody>
          <a:bodyPr anchorCtr="0" anchor="ctr" bIns="45700" lIns="91425" rIns="91425" tIns="45700">
            <a:noAutofit/>
          </a:bodyPr>
          <a:lstStyle/>
          <a:p>
            <a:pPr indent="0" lvl="0" marL="0" rtl="0" algn="ctr">
              <a:lnSpc>
                <a:spcPct val="100000"/>
              </a:lnSpc>
              <a:spcBef>
                <a:spcPts val="0"/>
              </a:spcBef>
              <a:spcAft>
                <a:spcPts val="0"/>
              </a:spcAft>
              <a:buClr>
                <a:schemeClr val="dk2"/>
              </a:buClr>
              <a:buSzPct val="25000"/>
              <a:buFont typeface="Arial"/>
              <a:buNone/>
            </a:pPr>
            <a:r>
              <a:rPr b="1" i="1" lang="en-US" sz="4400" u="none">
                <a:solidFill>
                  <a:schemeClr val="dk2"/>
                </a:solidFill>
                <a:effectLst>
                  <a:outerShdw blurRad="38100" algn="tl" dir="2700000" dist="38100">
                    <a:srgbClr val="C0C0C0"/>
                  </a:outerShdw>
                </a:effectLst>
                <a:latin typeface="Arial"/>
                <a:ea typeface="Arial"/>
                <a:cs typeface="Arial"/>
                <a:sym typeface="Arial"/>
              </a:rPr>
              <a:t>Стихи последних лет</a:t>
            </a:r>
          </a:p>
        </p:txBody>
      </p:sp>
      <p:sp>
        <p:nvSpPr>
          <p:cNvPr id="332" name="Shape 332"/>
          <p:cNvSpPr txBox="1"/>
          <p:nvPr>
            <p:ph idx="1" type="body"/>
          </p:nvPr>
        </p:nvSpPr>
        <p:spPr>
          <a:xfrm>
            <a:off x="457200" y="1600200"/>
            <a:ext cx="8229600" cy="4997450"/>
          </a:xfrm>
          <a:prstGeom prst="rect">
            <a:avLst/>
          </a:prstGeom>
          <a:noFill/>
          <a:ln>
            <a:noFill/>
          </a:ln>
        </p:spPr>
        <p:txBody>
          <a:bodyPr anchorCtr="0" anchor="t" bIns="45700" lIns="91425" rIns="91425" tIns="45700">
            <a:noAutofit/>
          </a:bodyPr>
          <a:lstStyle/>
          <a:p>
            <a:pPr indent="-342900" lvl="0" marL="342900" marR="0" rtl="0" algn="l">
              <a:lnSpc>
                <a:spcPct val="80000"/>
              </a:lnSpc>
              <a:spcBef>
                <a:spcPts val="0"/>
              </a:spcBef>
              <a:spcAft>
                <a:spcPts val="0"/>
              </a:spcAft>
              <a:buClr>
                <a:schemeClr val="dk1"/>
              </a:buClr>
              <a:buSzPct val="100000"/>
              <a:buFont typeface="Arial"/>
              <a:buChar char="•"/>
            </a:pPr>
            <a:r>
              <a:rPr b="0" i="0" lang="en-US" sz="2000" u="none">
                <a:solidFill>
                  <a:schemeClr val="dk1"/>
                </a:solidFill>
                <a:effectLst>
                  <a:outerShdw blurRad="38100" algn="tl" dir="2700000" dist="38100">
                    <a:srgbClr val="C0C0C0"/>
                  </a:outerShdw>
                </a:effectLst>
                <a:latin typeface="Arial"/>
                <a:ea typeface="Arial"/>
                <a:cs typeface="Arial"/>
                <a:sym typeface="Arial"/>
              </a:rPr>
              <a:t>На родину Есенин вернулся с радостью, ощущением обновления, желанием "быть певцом и гражданином... в великих штатах СССР". В этот период (1923-25) создаются его лучшие строки: стихотворения "Отговорила роща золотая...", "Письмо к матери", "Мы теперь уходим понемногу...", цикл "Персидские мотивы", поэма "Анна Снегина" и др. </a:t>
            </a:r>
          </a:p>
          <a:p>
            <a:pPr indent="-342900" lvl="0" marL="342900" marR="0" rtl="0" algn="l">
              <a:lnSpc>
                <a:spcPct val="80000"/>
              </a:lnSpc>
              <a:spcBef>
                <a:spcPts val="400"/>
              </a:spcBef>
              <a:spcAft>
                <a:spcPts val="0"/>
              </a:spcAft>
              <a:buClr>
                <a:schemeClr val="dk1"/>
              </a:buClr>
              <a:buSzPct val="100000"/>
              <a:buFont typeface="Arial"/>
              <a:buChar char="•"/>
            </a:pPr>
            <a:r>
              <a:rPr b="0" i="0" lang="en-US" sz="2000" u="none">
                <a:solidFill>
                  <a:schemeClr val="dk1"/>
                </a:solidFill>
                <a:effectLst>
                  <a:outerShdw blurRad="38100" algn="tl" dir="2700000" dist="38100">
                    <a:srgbClr val="C0C0C0"/>
                  </a:outerShdw>
                </a:effectLst>
                <a:latin typeface="Arial"/>
                <a:ea typeface="Arial"/>
                <a:cs typeface="Arial"/>
                <a:sym typeface="Arial"/>
              </a:rPr>
              <a:t>Главное место в его стихах по-прежнему принадлежит теме родины, которая теперь приобретает драматические оттенки. Некогда единый гармоничный мир есенинской Руси раздваивается : "Русь Советская" "Русь уходящая". Намеченный еще в стихотворении "Сорокоуст" (1920) мотив состязания старого и нового ("красногривый жеребенок" и "на лапах чугунных поезд") получает развитие в стихах последних лет: фиксируя приметы новой жизни, приветствуя "каменное и стальное", Есенин все больше ощущает себя певцом "золотой бревенчатой избы", поэзия которого "здесь больше не нужна" (сборники "Русь Советская", "Страна Советская", оба 1925). Эмоциональной доминантой лирики этого периода становятся осенние пейзажи, мотивы подведения итогов, прощания. </a:t>
            </a: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gradFill>
          <a:gsLst>
            <a:gs pos="0">
              <a:srgbClr val="A4A4A4"/>
            </a:gs>
            <a:gs pos="100000">
              <a:schemeClr val="lt1"/>
            </a:gs>
          </a:gsLst>
          <a:lin ang="13500000" scaled="0"/>
        </a:gradFill>
      </p:bgPr>
    </p:bg>
    <p:spTree>
      <p:nvGrpSpPr>
        <p:cNvPr id="336" name="Shape 336"/>
        <p:cNvGrpSpPr/>
        <p:nvPr/>
      </p:nvGrpSpPr>
      <p:grpSpPr>
        <a:xfrm>
          <a:off x="0" y="0"/>
          <a:ext cx="0" cy="0"/>
          <a:chOff x="0" y="0"/>
          <a:chExt cx="0" cy="0"/>
        </a:xfrm>
      </p:grpSpPr>
      <p:sp>
        <p:nvSpPr>
          <p:cNvPr id="337" name="Shape 337"/>
          <p:cNvSpPr txBox="1"/>
          <p:nvPr>
            <p:ph type="title"/>
          </p:nvPr>
        </p:nvSpPr>
        <p:spPr>
          <a:xfrm>
            <a:off x="468312" y="836611"/>
            <a:ext cx="8229600" cy="1143000"/>
          </a:xfrm>
          <a:prstGeom prst="rect">
            <a:avLst/>
          </a:prstGeom>
          <a:noFill/>
          <a:ln>
            <a:noFill/>
          </a:ln>
        </p:spPr>
        <p:txBody>
          <a:bodyPr anchorCtr="0" anchor="ctr" bIns="45700" lIns="91425" rIns="91425" tIns="45700">
            <a:noAutofit/>
          </a:bodyPr>
          <a:lstStyle/>
          <a:p>
            <a:pPr indent="0" lvl="0" marL="0" rtl="0" algn="ctr">
              <a:lnSpc>
                <a:spcPct val="100000"/>
              </a:lnSpc>
              <a:spcBef>
                <a:spcPts val="0"/>
              </a:spcBef>
              <a:spcAft>
                <a:spcPts val="0"/>
              </a:spcAft>
              <a:buClr>
                <a:schemeClr val="dk2"/>
              </a:buClr>
              <a:buSzPct val="25000"/>
              <a:buFont typeface="Arial"/>
              <a:buNone/>
            </a:pPr>
            <a:r>
              <a:rPr b="0" i="1" lang="en-US" sz="4000" u="none">
                <a:solidFill>
                  <a:schemeClr val="dk2"/>
                </a:solidFill>
                <a:effectLst>
                  <a:outerShdw blurRad="38100" algn="tl" dir="2700000" dist="38100">
                    <a:srgbClr val="C0C0C0"/>
                  </a:outerShdw>
                </a:effectLst>
                <a:latin typeface="Arial"/>
                <a:ea typeface="Arial"/>
                <a:cs typeface="Arial"/>
                <a:sym typeface="Arial"/>
              </a:rPr>
              <a:t>Трагический финал</a:t>
            </a:r>
            <a:br>
              <a:rPr b="0" i="0" lang="en-US" sz="4000" u="none">
                <a:solidFill>
                  <a:schemeClr val="dk2"/>
                </a:solidFill>
                <a:effectLst>
                  <a:outerShdw blurRad="38100" algn="tl" dir="2700000" dist="38100">
                    <a:srgbClr val="C0C0C0"/>
                  </a:outerShdw>
                </a:effectLst>
                <a:latin typeface="Arial"/>
                <a:ea typeface="Arial"/>
                <a:cs typeface="Arial"/>
                <a:sym typeface="Arial"/>
              </a:rPr>
            </a:br>
            <a:br>
              <a:rPr b="0" i="0" lang="en-US" sz="4000" u="none">
                <a:solidFill>
                  <a:schemeClr val="dk2"/>
                </a:solidFill>
                <a:effectLst>
                  <a:outerShdw blurRad="38100" algn="tl" dir="2700000" dist="38100">
                    <a:srgbClr val="C0C0C0"/>
                  </a:outerShdw>
                </a:effectLst>
                <a:latin typeface="Arial"/>
                <a:ea typeface="Arial"/>
                <a:cs typeface="Arial"/>
                <a:sym typeface="Arial"/>
              </a:rPr>
            </a:br>
          </a:p>
        </p:txBody>
      </p:sp>
      <p:sp>
        <p:nvSpPr>
          <p:cNvPr id="338" name="Shape 338"/>
          <p:cNvSpPr txBox="1"/>
          <p:nvPr>
            <p:ph idx="1" type="body"/>
          </p:nvPr>
        </p:nvSpPr>
        <p:spPr>
          <a:xfrm>
            <a:off x="468312" y="1341437"/>
            <a:ext cx="8229600" cy="4895850"/>
          </a:xfrm>
          <a:prstGeom prst="rect">
            <a:avLst/>
          </a:prstGeom>
          <a:noFill/>
          <a:ln>
            <a:noFill/>
          </a:ln>
        </p:spPr>
        <p:txBody>
          <a:bodyPr anchorCtr="0" anchor="t" bIns="45700" lIns="91425" rIns="91425" tIns="45700">
            <a:noAutofit/>
          </a:bodyPr>
          <a:lstStyle/>
          <a:p>
            <a:pPr indent="-342900" lvl="0" marL="342900" marR="0" rtl="0" algn="l">
              <a:lnSpc>
                <a:spcPct val="80000"/>
              </a:lnSpc>
              <a:spcBef>
                <a:spcPts val="0"/>
              </a:spcBef>
              <a:spcAft>
                <a:spcPts val="0"/>
              </a:spcAft>
              <a:buClr>
                <a:schemeClr val="dk1"/>
              </a:buClr>
              <a:buSzPct val="100000"/>
              <a:buFont typeface="Arial"/>
              <a:buChar char="•"/>
            </a:pPr>
            <a:r>
              <a:rPr b="0" i="0" lang="en-US" sz="1800" u="none">
                <a:solidFill>
                  <a:schemeClr val="dk1"/>
                </a:solidFill>
                <a:effectLst>
                  <a:outerShdw blurRad="38100" algn="tl" dir="2700000" dist="38100">
                    <a:srgbClr val="C0C0C0"/>
                  </a:outerShdw>
                </a:effectLst>
                <a:latin typeface="Arial"/>
                <a:ea typeface="Arial"/>
                <a:cs typeface="Arial"/>
                <a:sym typeface="Arial"/>
              </a:rPr>
              <a:t>Одним из последних его произведений стала поэма "Страна негодяев" в которой он обличал советскую власть. После этого на него началась травля в газетах, обвиняя его в пьянстве, драках и.т.д. Последние два года жизни Есенина прошли в постоянных разъездах: скрываясь от судебного преследования он трижды совершает путешествия на Кавказ, несколько раз ездит в Ленинград, семь раз в Константиново. При этом в очередной раз пытается начать семейную жизнь, но его союз с С. А. Толстой (внучкой Л. Н. Толстого) не был счастливым. </a:t>
            </a:r>
          </a:p>
          <a:p>
            <a:pPr indent="-342900" lvl="0" marL="342900" marR="0" rtl="0" algn="l">
              <a:lnSpc>
                <a:spcPct val="80000"/>
              </a:lnSpc>
              <a:spcBef>
                <a:spcPts val="360"/>
              </a:spcBef>
              <a:spcAft>
                <a:spcPts val="0"/>
              </a:spcAft>
              <a:buClr>
                <a:schemeClr val="dk1"/>
              </a:buClr>
              <a:buSzPct val="100000"/>
              <a:buFont typeface="Arial"/>
              <a:buChar char="•"/>
            </a:pPr>
            <a:r>
              <a:rPr b="0" i="0" lang="en-US" sz="1800" u="none">
                <a:solidFill>
                  <a:schemeClr val="dk1"/>
                </a:solidFill>
                <a:effectLst>
                  <a:outerShdw blurRad="38100" algn="tl" dir="2700000" dist="38100">
                    <a:srgbClr val="C0C0C0"/>
                  </a:outerShdw>
                </a:effectLst>
                <a:latin typeface="Arial"/>
                <a:ea typeface="Arial"/>
                <a:cs typeface="Arial"/>
                <a:sym typeface="Arial"/>
              </a:rPr>
              <a:t>В конце ноября 1925 из-за угрозы ареста ему пришлось лечь в психоневрологическую клинику. Софья Толстая договорилась с профессором П.Б. Ганнушкиным о госпитализации поэта в платную клинику Московского университета. Профессор обещал предоставить ему отдельную палату, где Есенин мог заниматься литературной работой. </a:t>
            </a:r>
          </a:p>
          <a:p>
            <a:pPr indent="-342900" lvl="0" marL="342900" marR="0" rtl="0" algn="l">
              <a:lnSpc>
                <a:spcPct val="80000"/>
              </a:lnSpc>
              <a:spcBef>
                <a:spcPts val="360"/>
              </a:spcBef>
              <a:spcAft>
                <a:spcPts val="0"/>
              </a:spcAft>
              <a:buClr>
                <a:schemeClr val="dk1"/>
              </a:buClr>
              <a:buSzPct val="100000"/>
              <a:buFont typeface="Arial"/>
              <a:buChar char="•"/>
            </a:pPr>
            <a:r>
              <a:rPr b="0" i="0" lang="en-US" sz="1800" u="none">
                <a:solidFill>
                  <a:schemeClr val="dk1"/>
                </a:solidFill>
                <a:effectLst>
                  <a:outerShdw blurRad="38100" algn="tl" dir="2700000" dist="38100">
                    <a:srgbClr val="C0C0C0"/>
                  </a:outerShdw>
                </a:effectLst>
                <a:latin typeface="Arial"/>
                <a:ea typeface="Arial"/>
                <a:cs typeface="Arial"/>
                <a:sym typeface="Arial"/>
              </a:rPr>
              <a:t>Сотрудники ГПУ и милиции сбились с ног, разыскивая поэта. О его госпитализации в клинику знали всего несколько человек, но осведомители нашлись. 28 ноября чекисты примчались к директору клиники профессору П.Б. Ганнушкину и потребовали выдачи Есенина, но он не выдал на расправу своего земляка. За клиникой устанавливается наблюдение. Выждав момент, Есенин прервавает курс лечения (вышел из клиники в группе посетителей) и 23 декабря уезжает в Ленинград. В ночь на 28 декабря в гостинице "Англетер" Сергея Есенина убивают инсценировав самоубийство. </a:t>
            </a: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gradFill>
          <a:gsLst>
            <a:gs pos="0">
              <a:srgbClr val="A4A4A4"/>
            </a:gs>
            <a:gs pos="100000">
              <a:schemeClr val="lt1"/>
            </a:gs>
          </a:gsLst>
          <a:lin ang="13500000" scaled="0"/>
        </a:gradFill>
      </p:bgPr>
    </p:bg>
    <p:spTree>
      <p:nvGrpSpPr>
        <p:cNvPr id="342" name="Shape 342"/>
        <p:cNvGrpSpPr/>
        <p:nvPr/>
      </p:nvGrpSpPr>
      <p:grpSpPr>
        <a:xfrm>
          <a:off x="0" y="0"/>
          <a:ext cx="0" cy="0"/>
          <a:chOff x="0" y="0"/>
          <a:chExt cx="0" cy="0"/>
        </a:xfrm>
      </p:grpSpPr>
      <p:sp>
        <p:nvSpPr>
          <p:cNvPr id="343" name="Shape 343"/>
          <p:cNvSpPr txBox="1"/>
          <p:nvPr>
            <p:ph type="title"/>
          </p:nvPr>
        </p:nvSpPr>
        <p:spPr>
          <a:xfrm>
            <a:off x="900111" y="1989137"/>
            <a:ext cx="4691062" cy="2735262"/>
          </a:xfrm>
          <a:prstGeom prst="rect">
            <a:avLst/>
          </a:prstGeom>
          <a:noFill/>
          <a:ln>
            <a:noFill/>
          </a:ln>
        </p:spPr>
        <p:txBody>
          <a:bodyPr anchorCtr="0" anchor="ctr" bIns="45700" lIns="91425" rIns="91425" tIns="45700">
            <a:noAutofit/>
          </a:bodyPr>
          <a:lstStyle/>
          <a:p>
            <a:pPr indent="0" lvl="0" marL="0" rtl="0" algn="ctr">
              <a:lnSpc>
                <a:spcPct val="100000"/>
              </a:lnSpc>
              <a:spcBef>
                <a:spcPts val="0"/>
              </a:spcBef>
              <a:spcAft>
                <a:spcPts val="0"/>
              </a:spcAft>
              <a:buClr>
                <a:schemeClr val="dk2"/>
              </a:buClr>
              <a:buSzPct val="25000"/>
              <a:buFont typeface="Arial"/>
              <a:buNone/>
            </a:pPr>
            <a:r>
              <a:rPr b="0" i="0" lang="en-US" sz="1400" u="none">
                <a:solidFill>
                  <a:schemeClr val="dk2"/>
                </a:solidFill>
                <a:effectLst>
                  <a:outerShdw blurRad="38100" algn="tl" dir="2700000" dist="38100">
                    <a:srgbClr val="C0C0C0"/>
                  </a:outerShdw>
                </a:effectLst>
                <a:latin typeface="Arial"/>
                <a:ea typeface="Arial"/>
                <a:cs typeface="Arial"/>
                <a:sym typeface="Arial"/>
              </a:rPr>
              <a:t>    </a:t>
            </a:r>
            <a:r>
              <a:rPr b="0" i="0" lang="en-US" sz="2400" u="none">
                <a:solidFill>
                  <a:schemeClr val="dk2"/>
                </a:solidFill>
                <a:effectLst>
                  <a:outerShdw blurRad="38100" algn="tl" dir="2700000" dist="38100">
                    <a:srgbClr val="C0C0C0"/>
                  </a:outerShdw>
                </a:effectLst>
                <a:latin typeface="Arial"/>
                <a:ea typeface="Arial"/>
                <a:cs typeface="Arial"/>
                <a:sym typeface="Arial"/>
              </a:rPr>
              <a:t>Пусть для сердца тягуче колка Эта песня звериных прав!..... Так охотники травят волка, Зажимая в тиски облав... О, привет тебе, зверь мой любимый! Ты недаром даешься ножу! Как и ты, я, отовсюду гонимый, Средь железных врагов прохожу. Как и ты - я всегда наготове. И хоть слышу победный рожок, Но опробует вражеской крови Мой последний, смертельный прыжок. И пускай я на рыхлую выбель Упаду и зароюсь в снегу... Все же песню отмщенья за гибель Пропоют мне на том берегу.</a:t>
            </a:r>
          </a:p>
        </p:txBody>
      </p:sp>
      <p:pic>
        <p:nvPicPr>
          <p:cNvPr id="344" name="Shape 344"/>
          <p:cNvPicPr preferRelativeResize="0"/>
          <p:nvPr/>
        </p:nvPicPr>
        <p:blipFill rotWithShape="1">
          <a:blip r:embed="rId3">
            <a:alphaModFix/>
          </a:blip>
          <a:srcRect b="0" l="0" r="0" t="0"/>
          <a:stretch/>
        </p:blipFill>
        <p:spPr>
          <a:xfrm>
            <a:off x="5867400" y="1484312"/>
            <a:ext cx="2724150" cy="3867150"/>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gradFill>
          <a:gsLst>
            <a:gs pos="0">
              <a:srgbClr val="A4A4A4"/>
            </a:gs>
            <a:gs pos="100000">
              <a:schemeClr val="lt1"/>
            </a:gs>
          </a:gsLst>
          <a:lin ang="13500032" scaled="0"/>
        </a:gradFill>
      </p:bgPr>
    </p:bg>
    <p:spTree>
      <p:nvGrpSpPr>
        <p:cNvPr id="360" name="Shape 360"/>
        <p:cNvGrpSpPr/>
        <p:nvPr/>
      </p:nvGrpSpPr>
      <p:grpSpPr>
        <a:xfrm>
          <a:off x="0" y="0"/>
          <a:ext cx="0" cy="0"/>
          <a:chOff x="0" y="0"/>
          <a:chExt cx="0" cy="0"/>
        </a:xfrm>
      </p:grpSpPr>
      <p:sp>
        <p:nvSpPr>
          <p:cNvPr id="361" name="Shape 361"/>
          <p:cNvSpPr txBox="1"/>
          <p:nvPr/>
        </p:nvSpPr>
        <p:spPr>
          <a:xfrm>
            <a:off x="581890" y="2970414"/>
            <a:ext cx="7980300" cy="930900"/>
          </a:xfrm>
          <a:prstGeom prst="rect">
            <a:avLst/>
          </a:prstGeom>
          <a:noFill/>
          <a:ln>
            <a:noFill/>
          </a:ln>
        </p:spPr>
        <p:txBody>
          <a:bodyPr anchorCtr="0" anchor="t" bIns="91425" lIns="91425" rIns="91425" tIns="91425">
            <a:noAutofit/>
          </a:bodyPr>
          <a:ls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stStyle>
          <a:p>
            <a:pPr lvl="0" rtl="0" algn="ctr">
              <a:spcBef>
                <a:spcPts val="0"/>
              </a:spcBef>
              <a:buNone/>
            </a:pPr>
            <a:r>
              <a:rPr lang="en-US" sz="5000">
                <a:solidFill>
                  <a:srgbClr val="990000"/>
                </a:solidFill>
              </a:rPr>
              <a:t>Спасибо за внимание!!! </a:t>
            </a: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gradFill>
          <a:gsLst>
            <a:gs pos="0">
              <a:srgbClr val="A4A4A4"/>
            </a:gs>
            <a:gs pos="100000">
              <a:schemeClr val="lt1"/>
            </a:gs>
          </a:gsLst>
          <a:lin ang="13500000" scaled="0"/>
        </a:gradFill>
      </p:bgPr>
    </p:bg>
    <p:spTree>
      <p:nvGrpSpPr>
        <p:cNvPr id="251" name="Shape 251"/>
        <p:cNvGrpSpPr/>
        <p:nvPr/>
      </p:nvGrpSpPr>
      <p:grpSpPr>
        <a:xfrm>
          <a:off x="0" y="0"/>
          <a:ext cx="0" cy="0"/>
          <a:chOff x="0" y="0"/>
          <a:chExt cx="0" cy="0"/>
        </a:xfrm>
      </p:grpSpPr>
      <p:sp>
        <p:nvSpPr>
          <p:cNvPr id="252" name="Shape 252"/>
          <p:cNvSpPr txBox="1"/>
          <p:nvPr>
            <p:ph type="title"/>
          </p:nvPr>
        </p:nvSpPr>
        <p:spPr>
          <a:xfrm>
            <a:off x="457200" y="274636"/>
            <a:ext cx="8229600" cy="1143000"/>
          </a:xfrm>
          <a:prstGeom prst="rect">
            <a:avLst/>
          </a:prstGeom>
          <a:noFill/>
          <a:ln>
            <a:noFill/>
          </a:ln>
        </p:spPr>
        <p:txBody>
          <a:bodyPr anchorCtr="0" anchor="ctr" bIns="45700" lIns="91425" rIns="91425" tIns="45700">
            <a:noAutofit/>
          </a:bodyPr>
          <a:lstStyle/>
          <a:p>
            <a:pPr indent="0" lvl="0" marL="0" rtl="0" algn="ctr">
              <a:lnSpc>
                <a:spcPct val="100000"/>
              </a:lnSpc>
              <a:spcBef>
                <a:spcPts val="0"/>
              </a:spcBef>
              <a:spcAft>
                <a:spcPts val="0"/>
              </a:spcAft>
              <a:buClr>
                <a:schemeClr val="dk2"/>
              </a:buClr>
              <a:buSzPct val="25000"/>
              <a:buFont typeface="Jacques Francois Shadow"/>
              <a:buNone/>
            </a:pPr>
            <a:r>
              <a:rPr b="1" i="1" lang="en-US" sz="4400" u="none">
                <a:solidFill>
                  <a:schemeClr val="dk2"/>
                </a:solidFill>
                <a:effectLst>
                  <a:outerShdw blurRad="38100" algn="tl" dir="2700000" dist="38100">
                    <a:srgbClr val="C0C0C0"/>
                  </a:outerShdw>
                </a:effectLst>
                <a:latin typeface="Jacques Francois Shadow"/>
                <a:ea typeface="Jacques Francois Shadow"/>
                <a:cs typeface="Jacques Francois Shadow"/>
                <a:sym typeface="Jacques Francois Shadow"/>
              </a:rPr>
              <a:t>Содержание</a:t>
            </a:r>
          </a:p>
        </p:txBody>
      </p:sp>
      <p:sp>
        <p:nvSpPr>
          <p:cNvPr id="253" name="Shape 253"/>
          <p:cNvSpPr txBox="1"/>
          <p:nvPr>
            <p:ph idx="1" type="body"/>
          </p:nvPr>
        </p:nvSpPr>
        <p:spPr>
          <a:xfrm>
            <a:off x="468312" y="1700211"/>
            <a:ext cx="8229600" cy="4533900"/>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dk1"/>
              </a:buClr>
              <a:buSzPct val="100000"/>
              <a:buFont typeface="Arial"/>
              <a:buChar char="•"/>
            </a:pPr>
            <a:r>
              <a:rPr b="0" i="0" lang="en-US" sz="2800" u="none" cap="none" strike="noStrike">
                <a:solidFill>
                  <a:schemeClr val="dk1"/>
                </a:solidFill>
                <a:effectLst>
                  <a:outerShdw blurRad="38100" algn="tl" dir="2700000" dist="38100">
                    <a:srgbClr val="C0C0C0"/>
                  </a:outerShdw>
                </a:effectLst>
                <a:latin typeface="Arial"/>
                <a:ea typeface="Arial"/>
                <a:cs typeface="Arial"/>
                <a:sym typeface="Arial"/>
              </a:rPr>
              <a:t>Детство. Юность</a:t>
            </a:r>
          </a:p>
          <a:p>
            <a:pPr indent="-342900" lvl="0" marL="342900" marR="0" rtl="0" algn="l">
              <a:lnSpc>
                <a:spcPct val="90000"/>
              </a:lnSpc>
              <a:spcBef>
                <a:spcPts val="560"/>
              </a:spcBef>
              <a:spcAft>
                <a:spcPts val="0"/>
              </a:spcAft>
              <a:buClr>
                <a:schemeClr val="dk1"/>
              </a:buClr>
              <a:buSzPct val="100000"/>
              <a:buFont typeface="Arial"/>
              <a:buChar char="•"/>
            </a:pPr>
            <a:r>
              <a:rPr b="0" i="0" lang="en-US" sz="2800" u="none" cap="none" strike="noStrike">
                <a:solidFill>
                  <a:schemeClr val="dk1"/>
                </a:solidFill>
                <a:effectLst>
                  <a:outerShdw blurRad="38100" algn="tl" dir="2700000" dist="38100">
                    <a:srgbClr val="C0C0C0"/>
                  </a:outerShdw>
                </a:effectLst>
                <a:latin typeface="Arial"/>
                <a:ea typeface="Arial"/>
                <a:cs typeface="Arial"/>
                <a:sym typeface="Arial"/>
              </a:rPr>
              <a:t>Родители</a:t>
            </a:r>
          </a:p>
          <a:p>
            <a:pPr indent="-342900" lvl="0" marL="342900" marR="0" rtl="0" algn="l">
              <a:lnSpc>
                <a:spcPct val="90000"/>
              </a:lnSpc>
              <a:spcBef>
                <a:spcPts val="560"/>
              </a:spcBef>
              <a:spcAft>
                <a:spcPts val="0"/>
              </a:spcAft>
              <a:buClr>
                <a:schemeClr val="dk1"/>
              </a:buClr>
              <a:buSzPct val="100000"/>
              <a:buFont typeface="Arial"/>
              <a:buChar char="•"/>
            </a:pPr>
            <a:r>
              <a:rPr b="0" i="0" lang="en-US" sz="2800" u="none" cap="none" strike="noStrike">
                <a:solidFill>
                  <a:schemeClr val="dk1"/>
                </a:solidFill>
                <a:effectLst>
                  <a:outerShdw blurRad="38100" algn="tl" dir="2700000" dist="38100">
                    <a:srgbClr val="C0C0C0"/>
                  </a:outerShdw>
                </a:effectLst>
                <a:latin typeface="Arial"/>
                <a:ea typeface="Arial"/>
                <a:cs typeface="Arial"/>
                <a:sym typeface="Arial"/>
              </a:rPr>
              <a:t>Служба в армии</a:t>
            </a:r>
          </a:p>
          <a:p>
            <a:pPr indent="-342900" lvl="0" marL="342900" marR="0" rtl="0" algn="l">
              <a:lnSpc>
                <a:spcPct val="90000"/>
              </a:lnSpc>
              <a:spcBef>
                <a:spcPts val="560"/>
              </a:spcBef>
              <a:spcAft>
                <a:spcPts val="0"/>
              </a:spcAft>
              <a:buClr>
                <a:schemeClr val="dk1"/>
              </a:buClr>
              <a:buSzPct val="100000"/>
              <a:buFont typeface="Arial"/>
              <a:buChar char="•"/>
            </a:pPr>
            <a:r>
              <a:rPr b="0" i="0" lang="en-US" sz="2800" u="none" cap="none" strike="noStrike">
                <a:solidFill>
                  <a:schemeClr val="dk1"/>
                </a:solidFill>
                <a:effectLst>
                  <a:outerShdw blurRad="38100" algn="tl" dir="2700000" dist="38100">
                    <a:srgbClr val="C0C0C0"/>
                  </a:outerShdw>
                </a:effectLst>
                <a:latin typeface="Arial"/>
                <a:ea typeface="Arial"/>
                <a:cs typeface="Arial"/>
                <a:sym typeface="Arial"/>
              </a:rPr>
              <a:t>Литературный дебют. Успех</a:t>
            </a:r>
          </a:p>
          <a:p>
            <a:pPr indent="-342900" lvl="0" marL="342900" marR="0" rtl="0" algn="l">
              <a:lnSpc>
                <a:spcPct val="90000"/>
              </a:lnSpc>
              <a:spcBef>
                <a:spcPts val="560"/>
              </a:spcBef>
              <a:spcAft>
                <a:spcPts val="0"/>
              </a:spcAft>
              <a:buClr>
                <a:schemeClr val="dk1"/>
              </a:buClr>
              <a:buSzPct val="100000"/>
              <a:buFont typeface="Arial"/>
              <a:buChar char="•"/>
            </a:pPr>
            <a:r>
              <a:rPr b="0" i="0" lang="en-US" sz="2800" u="none" cap="none" strike="noStrike">
                <a:solidFill>
                  <a:schemeClr val="dk1"/>
                </a:solidFill>
                <a:effectLst>
                  <a:outerShdw blurRad="38100" algn="tl" dir="2700000" dist="38100">
                    <a:srgbClr val="C0C0C0"/>
                  </a:outerShdw>
                </a:effectLst>
                <a:latin typeface="Arial"/>
                <a:ea typeface="Arial"/>
                <a:cs typeface="Arial"/>
                <a:sym typeface="Arial"/>
              </a:rPr>
              <a:t>Имажинизм</a:t>
            </a:r>
          </a:p>
          <a:p>
            <a:pPr indent="-342900" lvl="0" marL="342900" marR="0" rtl="0" algn="l">
              <a:lnSpc>
                <a:spcPct val="90000"/>
              </a:lnSpc>
              <a:spcBef>
                <a:spcPts val="560"/>
              </a:spcBef>
              <a:spcAft>
                <a:spcPts val="0"/>
              </a:spcAft>
              <a:buClr>
                <a:schemeClr val="dk1"/>
              </a:buClr>
              <a:buSzPct val="100000"/>
              <a:buFont typeface="Arial"/>
              <a:buChar char="•"/>
            </a:pPr>
            <a:r>
              <a:rPr b="0" i="0" lang="en-US" sz="2800" u="none" cap="none" strike="noStrike">
                <a:solidFill>
                  <a:schemeClr val="dk1"/>
                </a:solidFill>
                <a:effectLst>
                  <a:outerShdw blurRad="38100" algn="tl" dir="2700000" dist="38100">
                    <a:srgbClr val="C0C0C0"/>
                  </a:outerShdw>
                </a:effectLst>
                <a:latin typeface="Arial"/>
                <a:ea typeface="Arial"/>
                <a:cs typeface="Arial"/>
                <a:sym typeface="Arial"/>
              </a:rPr>
              <a:t>Айседора Дункан</a:t>
            </a:r>
          </a:p>
          <a:p>
            <a:pPr indent="-342900" lvl="0" marL="342900" marR="0" rtl="0" algn="l">
              <a:lnSpc>
                <a:spcPct val="90000"/>
              </a:lnSpc>
              <a:spcBef>
                <a:spcPts val="560"/>
              </a:spcBef>
              <a:spcAft>
                <a:spcPts val="0"/>
              </a:spcAft>
              <a:buClr>
                <a:schemeClr val="dk1"/>
              </a:buClr>
              <a:buSzPct val="100000"/>
              <a:buFont typeface="Arial"/>
              <a:buChar char="•"/>
            </a:pPr>
            <a:r>
              <a:rPr b="0" i="0" lang="en-US" sz="2800" u="none" cap="none" strike="noStrike">
                <a:solidFill>
                  <a:schemeClr val="dk1"/>
                </a:solidFill>
                <a:effectLst>
                  <a:outerShdw blurRad="38100" algn="tl" dir="2700000" dist="38100">
                    <a:srgbClr val="C0C0C0"/>
                  </a:outerShdw>
                </a:effectLst>
                <a:latin typeface="Arial"/>
                <a:ea typeface="Arial"/>
                <a:cs typeface="Arial"/>
                <a:sym typeface="Arial"/>
              </a:rPr>
              <a:t>Жены и любимые женщины поэта</a:t>
            </a:r>
          </a:p>
          <a:p>
            <a:pPr indent="-342900" lvl="0" marL="342900" marR="0" rtl="0" algn="l">
              <a:lnSpc>
                <a:spcPct val="90000"/>
              </a:lnSpc>
              <a:spcBef>
                <a:spcPts val="560"/>
              </a:spcBef>
              <a:spcAft>
                <a:spcPts val="0"/>
              </a:spcAft>
              <a:buClr>
                <a:schemeClr val="dk1"/>
              </a:buClr>
              <a:buSzPct val="100000"/>
              <a:buFont typeface="Arial"/>
              <a:buChar char="•"/>
            </a:pPr>
            <a:r>
              <a:rPr b="0" i="0" lang="en-US" sz="2800" u="none" cap="none" strike="noStrike">
                <a:solidFill>
                  <a:schemeClr val="dk1"/>
                </a:solidFill>
                <a:effectLst>
                  <a:outerShdw blurRad="38100" algn="tl" dir="2700000" dist="38100">
                    <a:srgbClr val="C0C0C0"/>
                  </a:outerShdw>
                </a:effectLst>
                <a:latin typeface="Arial"/>
                <a:ea typeface="Arial"/>
                <a:cs typeface="Arial"/>
                <a:sym typeface="Arial"/>
              </a:rPr>
              <a:t>Стихи последних лет </a:t>
            </a:r>
          </a:p>
          <a:p>
            <a:pPr indent="-342900" lvl="0" marL="342900" marR="0" rtl="0" algn="l">
              <a:lnSpc>
                <a:spcPct val="90000"/>
              </a:lnSpc>
              <a:spcBef>
                <a:spcPts val="560"/>
              </a:spcBef>
              <a:spcAft>
                <a:spcPts val="0"/>
              </a:spcAft>
              <a:buClr>
                <a:schemeClr val="dk1"/>
              </a:buClr>
              <a:buSzPct val="100000"/>
              <a:buFont typeface="Arial"/>
              <a:buChar char="•"/>
            </a:pPr>
            <a:r>
              <a:rPr b="0" i="0" lang="en-US" sz="2800" u="none" cap="none" strike="noStrike">
                <a:solidFill>
                  <a:schemeClr val="dk1"/>
                </a:solidFill>
                <a:effectLst>
                  <a:outerShdw blurRad="38100" algn="tl" dir="2700000" dist="38100">
                    <a:srgbClr val="C0C0C0"/>
                  </a:outerShdw>
                </a:effectLst>
                <a:latin typeface="Arial"/>
                <a:ea typeface="Arial"/>
                <a:cs typeface="Arial"/>
                <a:sym typeface="Arial"/>
              </a:rPr>
              <a:t>Трагический финал</a:t>
            </a:r>
          </a:p>
          <a:p>
            <a:pPr indent="-342900" lvl="0" marL="342900" marR="0" rtl="0" algn="l">
              <a:lnSpc>
                <a:spcPct val="100000"/>
              </a:lnSpc>
              <a:spcBef>
                <a:spcPts val="560"/>
              </a:spcBef>
              <a:spcAft>
                <a:spcPts val="0"/>
              </a:spcAft>
              <a:buClr>
                <a:schemeClr val="dk1"/>
              </a:buClr>
              <a:buSzPct val="100000"/>
              <a:buFont typeface="Arial"/>
              <a:buNone/>
            </a:pPr>
            <a:r>
              <a:t/>
            </a:r>
            <a:endParaRPr b="0" i="0" sz="2800" u="none">
              <a:solidFill>
                <a:schemeClr val="dk1"/>
              </a:solidFill>
              <a:effectLst>
                <a:outerShdw blurRad="38100" algn="tl" dir="2700000" dist="38100">
                  <a:srgbClr val="C0C0C0"/>
                </a:outerShdw>
              </a:effectLst>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gradFill>
          <a:gsLst>
            <a:gs pos="0">
              <a:srgbClr val="A4A4A4"/>
            </a:gs>
            <a:gs pos="100000">
              <a:schemeClr val="lt1"/>
            </a:gs>
          </a:gsLst>
          <a:lin ang="13500000" scaled="0"/>
        </a:gradFill>
      </p:bgPr>
    </p:bg>
    <p:spTree>
      <p:nvGrpSpPr>
        <p:cNvPr id="257" name="Shape 257"/>
        <p:cNvGrpSpPr/>
        <p:nvPr/>
      </p:nvGrpSpPr>
      <p:grpSpPr>
        <a:xfrm>
          <a:off x="0" y="0"/>
          <a:ext cx="0" cy="0"/>
          <a:chOff x="0" y="0"/>
          <a:chExt cx="0" cy="0"/>
        </a:xfrm>
      </p:grpSpPr>
      <p:sp>
        <p:nvSpPr>
          <p:cNvPr id="258" name="Shape 258"/>
          <p:cNvSpPr txBox="1"/>
          <p:nvPr>
            <p:ph type="title"/>
          </p:nvPr>
        </p:nvSpPr>
        <p:spPr>
          <a:xfrm>
            <a:off x="457200" y="274636"/>
            <a:ext cx="8229600" cy="1143000"/>
          </a:xfrm>
          <a:prstGeom prst="rect">
            <a:avLst/>
          </a:prstGeom>
          <a:noFill/>
          <a:ln>
            <a:noFill/>
          </a:ln>
        </p:spPr>
        <p:txBody>
          <a:bodyPr anchorCtr="0" anchor="ctr" bIns="45700" lIns="91425" rIns="91425" tIns="45700">
            <a:noAutofit/>
          </a:bodyPr>
          <a:lstStyle/>
          <a:p>
            <a:pPr indent="0" lvl="0" marL="0" rtl="0" algn="ctr">
              <a:lnSpc>
                <a:spcPct val="100000"/>
              </a:lnSpc>
              <a:spcBef>
                <a:spcPts val="0"/>
              </a:spcBef>
              <a:spcAft>
                <a:spcPts val="0"/>
              </a:spcAft>
              <a:buClr>
                <a:schemeClr val="dk2"/>
              </a:buClr>
              <a:buSzPct val="25000"/>
              <a:buFont typeface="Nunito"/>
              <a:buNone/>
            </a:pPr>
            <a:r>
              <a:rPr b="1" i="1" lang="en-US" sz="4400" u="none">
                <a:solidFill>
                  <a:schemeClr val="dk2"/>
                </a:solidFill>
                <a:effectLst>
                  <a:outerShdw blurRad="38100" algn="tl" dir="2700000" dist="38100">
                    <a:srgbClr val="C0C0C0"/>
                  </a:outerShdw>
                </a:effectLst>
                <a:latin typeface="Nunito"/>
                <a:ea typeface="Nunito"/>
                <a:cs typeface="Nunito"/>
                <a:sym typeface="Nunito"/>
              </a:rPr>
              <a:t>Детство. Юность</a:t>
            </a:r>
            <a:r>
              <a:rPr b="0" i="0" lang="en-US" sz="4400" u="none">
                <a:solidFill>
                  <a:schemeClr val="dk2"/>
                </a:solidFill>
                <a:effectLst>
                  <a:outerShdw blurRad="38100" algn="tl" dir="2700000" dist="38100">
                    <a:srgbClr val="C0C0C0"/>
                  </a:outerShdw>
                </a:effectLst>
                <a:latin typeface="Arial"/>
                <a:ea typeface="Arial"/>
                <a:cs typeface="Arial"/>
                <a:sym typeface="Arial"/>
              </a:rPr>
              <a:t>.</a:t>
            </a:r>
          </a:p>
        </p:txBody>
      </p:sp>
      <p:sp>
        <p:nvSpPr>
          <p:cNvPr id="259" name="Shape 259"/>
          <p:cNvSpPr txBox="1"/>
          <p:nvPr>
            <p:ph idx="1" type="body"/>
          </p:nvPr>
        </p:nvSpPr>
        <p:spPr>
          <a:xfrm>
            <a:off x="250825" y="1700211"/>
            <a:ext cx="6481761" cy="3700462"/>
          </a:xfrm>
          <a:prstGeom prst="rect">
            <a:avLst/>
          </a:prstGeom>
          <a:noFill/>
          <a:ln>
            <a:noFill/>
          </a:ln>
        </p:spPr>
        <p:txBody>
          <a:bodyPr anchorCtr="0" anchor="t" bIns="45700" lIns="91425" rIns="91425" tIns="45700">
            <a:noAutofit/>
          </a:bodyPr>
          <a:lstStyle/>
          <a:p>
            <a:pPr indent="-342900" lvl="0" marL="342900" marR="0" rtl="0" algn="l">
              <a:lnSpc>
                <a:spcPct val="80000"/>
              </a:lnSpc>
              <a:spcBef>
                <a:spcPts val="0"/>
              </a:spcBef>
              <a:spcAft>
                <a:spcPts val="0"/>
              </a:spcAft>
              <a:buClr>
                <a:schemeClr val="dk1"/>
              </a:buClr>
              <a:buSzPct val="25000"/>
              <a:buFont typeface="Arial"/>
              <a:buNone/>
            </a:pPr>
            <a:r>
              <a:rPr b="0" i="0" lang="en-US" sz="2000" u="none">
                <a:solidFill>
                  <a:schemeClr val="dk1"/>
                </a:solidFill>
                <a:effectLst>
                  <a:outerShdw blurRad="38100" algn="tl" dir="2700000" dist="38100">
                    <a:srgbClr val="C0C0C0"/>
                  </a:outerShdw>
                </a:effectLst>
                <a:latin typeface="Arial"/>
                <a:ea typeface="Arial"/>
                <a:cs typeface="Arial"/>
                <a:sym typeface="Arial"/>
              </a:rPr>
              <a:t>Родился в крестьянской семье, ребенком жил в семье деда. Среди первых впечатлений Есенина духовные стихи, распевавшиеся странствующими слепцами, и бабушкины сказки. С отличием закончив Константиновское четырехклассное училище (1909), он продолжил обучение в Спас-Клепиковской учительской школе (1909-12), из которой вышел "учителем школы грамоты". Летом 1912 Есенин переехал в Москву, некоторое время служил в мясной лавке, где приказчиком работал его отец. После конфликта с отцом ушел из лавки, работал в книгоиздательстве, затем в типографии И. Д. Сытина; в этот период он примкнул к революционно настроенным рабочим и оказался под надзором полиции. В это же время Есенин занимается на историко-философском отделении университета Шанявского (1913-15). </a:t>
            </a:r>
          </a:p>
        </p:txBody>
      </p:sp>
      <p:pic>
        <p:nvPicPr>
          <p:cNvPr descr="Дом Есенина в Констатиново" id="260" name="Shape 260"/>
          <p:cNvPicPr preferRelativeResize="0"/>
          <p:nvPr/>
        </p:nvPicPr>
        <p:blipFill rotWithShape="1">
          <a:blip r:embed="rId3">
            <a:alphaModFix/>
          </a:blip>
          <a:srcRect b="0" l="0" r="0" t="0"/>
          <a:stretch/>
        </p:blipFill>
        <p:spPr>
          <a:xfrm>
            <a:off x="6659561" y="2924175"/>
            <a:ext cx="2266950" cy="1728786"/>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gradFill>
          <a:gsLst>
            <a:gs pos="0">
              <a:srgbClr val="A4A4A4"/>
            </a:gs>
            <a:gs pos="100000">
              <a:schemeClr val="lt1"/>
            </a:gs>
          </a:gsLst>
          <a:lin ang="13500000" scaled="0"/>
        </a:gradFill>
      </p:bgPr>
    </p:bg>
    <p:spTree>
      <p:nvGrpSpPr>
        <p:cNvPr id="264" name="Shape 264"/>
        <p:cNvGrpSpPr/>
        <p:nvPr/>
      </p:nvGrpSpPr>
      <p:grpSpPr>
        <a:xfrm>
          <a:off x="0" y="0"/>
          <a:ext cx="0" cy="0"/>
          <a:chOff x="0" y="0"/>
          <a:chExt cx="0" cy="0"/>
        </a:xfrm>
      </p:grpSpPr>
      <p:sp>
        <p:nvSpPr>
          <p:cNvPr id="265" name="Shape 265"/>
          <p:cNvSpPr txBox="1"/>
          <p:nvPr>
            <p:ph type="title"/>
          </p:nvPr>
        </p:nvSpPr>
        <p:spPr>
          <a:xfrm>
            <a:off x="457200" y="274636"/>
            <a:ext cx="8229600" cy="1143000"/>
          </a:xfrm>
          <a:prstGeom prst="rect">
            <a:avLst/>
          </a:prstGeom>
          <a:noFill/>
          <a:ln>
            <a:noFill/>
          </a:ln>
        </p:spPr>
        <p:txBody>
          <a:bodyPr anchorCtr="0" anchor="ctr" bIns="45700" lIns="91425" rIns="91425" tIns="45700">
            <a:noAutofit/>
          </a:bodyPr>
          <a:lstStyle/>
          <a:p>
            <a:pPr indent="0" lvl="0" marL="0" rtl="0" algn="ctr">
              <a:lnSpc>
                <a:spcPct val="100000"/>
              </a:lnSpc>
              <a:spcBef>
                <a:spcPts val="0"/>
              </a:spcBef>
              <a:spcAft>
                <a:spcPts val="0"/>
              </a:spcAft>
              <a:buClr>
                <a:schemeClr val="dk2"/>
              </a:buClr>
              <a:buSzPct val="25000"/>
              <a:buFont typeface="Baumans"/>
              <a:buNone/>
            </a:pPr>
            <a:r>
              <a:rPr b="1" i="1" lang="en-US" sz="4400" u="none">
                <a:solidFill>
                  <a:schemeClr val="dk2"/>
                </a:solidFill>
                <a:effectLst>
                  <a:outerShdw blurRad="38100" algn="tl" dir="2700000" dist="38100">
                    <a:srgbClr val="C0C0C0"/>
                  </a:outerShdw>
                </a:effectLst>
                <a:latin typeface="Baumans"/>
                <a:ea typeface="Baumans"/>
                <a:cs typeface="Baumans"/>
                <a:sym typeface="Baumans"/>
              </a:rPr>
              <a:t>Родители.</a:t>
            </a:r>
          </a:p>
        </p:txBody>
      </p:sp>
      <p:sp>
        <p:nvSpPr>
          <p:cNvPr id="266" name="Shape 266"/>
          <p:cNvSpPr txBox="1"/>
          <p:nvPr>
            <p:ph idx="1" type="body"/>
          </p:nvPr>
        </p:nvSpPr>
        <p:spPr>
          <a:xfrm>
            <a:off x="250825" y="1341437"/>
            <a:ext cx="6264275" cy="5516562"/>
          </a:xfrm>
          <a:prstGeom prst="rect">
            <a:avLst/>
          </a:prstGeom>
          <a:noFill/>
          <a:ln>
            <a:noFill/>
          </a:ln>
        </p:spPr>
        <p:txBody>
          <a:bodyPr anchorCtr="0" anchor="t" bIns="45700" lIns="91425" rIns="91425" tIns="45700">
            <a:noAutofit/>
          </a:bodyPr>
          <a:lstStyle/>
          <a:p>
            <a:pPr indent="-342900" lvl="0" marL="342900" marR="0" rtl="0" algn="l">
              <a:lnSpc>
                <a:spcPct val="80000"/>
              </a:lnSpc>
              <a:spcBef>
                <a:spcPts val="0"/>
              </a:spcBef>
              <a:spcAft>
                <a:spcPts val="0"/>
              </a:spcAft>
              <a:buClr>
                <a:schemeClr val="dk1"/>
              </a:buClr>
              <a:buSzPct val="100000"/>
              <a:buFont typeface="Arial"/>
              <a:buChar char="•"/>
            </a:pPr>
            <a:r>
              <a:rPr b="1" i="0" lang="en-US" sz="1600" u="none">
                <a:solidFill>
                  <a:schemeClr val="dk1"/>
                </a:solidFill>
                <a:effectLst>
                  <a:outerShdw blurRad="38100" algn="tl" dir="2700000" dist="38100">
                    <a:srgbClr val="C0C0C0"/>
                  </a:outerShdw>
                </a:effectLst>
                <a:latin typeface="Arial"/>
                <a:ea typeface="Arial"/>
                <a:cs typeface="Arial"/>
                <a:sym typeface="Arial"/>
              </a:rPr>
              <a:t>Александр Никитич Есенин</a:t>
            </a:r>
            <a:r>
              <a:rPr b="0" i="0" lang="en-US" sz="1600" u="none">
                <a:solidFill>
                  <a:schemeClr val="dk1"/>
                </a:solidFill>
                <a:effectLst>
                  <a:outerShdw blurRad="38100" algn="tl" dir="2700000" dist="38100">
                    <a:srgbClr val="C0C0C0"/>
                  </a:outerShdw>
                </a:effectLst>
                <a:latin typeface="Arial"/>
                <a:ea typeface="Arial"/>
                <a:cs typeface="Arial"/>
                <a:sym typeface="Arial"/>
              </a:rPr>
              <a:t> (1873-1931) и </a:t>
            </a:r>
            <a:r>
              <a:rPr b="1" i="0" lang="en-US" sz="1600" u="none">
                <a:solidFill>
                  <a:schemeClr val="dk1"/>
                </a:solidFill>
                <a:effectLst>
                  <a:outerShdw blurRad="38100" algn="tl" dir="2700000" dist="38100">
                    <a:srgbClr val="C0C0C0"/>
                  </a:outerShdw>
                </a:effectLst>
                <a:latin typeface="Arial"/>
                <a:ea typeface="Arial"/>
                <a:cs typeface="Arial"/>
                <a:sym typeface="Arial"/>
              </a:rPr>
              <a:t>Татьяна Федоровна Есенина (Титова)</a:t>
            </a:r>
            <a:r>
              <a:rPr b="0" i="0" lang="en-US" sz="1600" u="none">
                <a:solidFill>
                  <a:schemeClr val="dk1"/>
                </a:solidFill>
                <a:effectLst>
                  <a:outerShdw blurRad="38100" algn="tl" dir="2700000" dist="38100">
                    <a:srgbClr val="C0C0C0"/>
                  </a:outerShdw>
                </a:effectLst>
                <a:latin typeface="Arial"/>
                <a:ea typeface="Arial"/>
                <a:cs typeface="Arial"/>
                <a:sym typeface="Arial"/>
              </a:rPr>
              <a:t> (1865-1955). </a:t>
            </a:r>
          </a:p>
          <a:p>
            <a:pPr indent="-342900" lvl="0" marL="342900" marR="0" rtl="0" algn="l">
              <a:lnSpc>
                <a:spcPct val="80000"/>
              </a:lnSpc>
              <a:spcBef>
                <a:spcPts val="320"/>
              </a:spcBef>
              <a:spcAft>
                <a:spcPts val="0"/>
              </a:spcAft>
              <a:buClr>
                <a:schemeClr val="dk1"/>
              </a:buClr>
              <a:buSzPct val="100000"/>
              <a:buFont typeface="Arial"/>
              <a:buChar char="•"/>
            </a:pPr>
            <a:r>
              <a:rPr b="0" i="0" lang="en-US" sz="1600" u="none">
                <a:solidFill>
                  <a:schemeClr val="dk1"/>
                </a:solidFill>
                <a:effectLst>
                  <a:outerShdw blurRad="38100" algn="tl" dir="2700000" dist="38100">
                    <a:srgbClr val="C0C0C0"/>
                  </a:outerShdw>
                </a:effectLst>
                <a:latin typeface="Arial"/>
                <a:ea typeface="Arial"/>
                <a:cs typeface="Arial"/>
                <a:sym typeface="Arial"/>
              </a:rPr>
              <a:t>Отец Сергея Есенина Александр Никитич мальчиком пел в церкви. Он работал старшим приказчиком в мясной лавке на улице Щипок и куда в 1912 году поступил работать Сергей Есенин конторщиком, когда переехал из своего села Константиново в Москву. А жил он с отцом недалеко от улицы Щипок в Большом Строченовском переулке, в доме Крылова, 24, в общежитии "холостых приказчиков"... </a:t>
            </a:r>
          </a:p>
          <a:p>
            <a:pPr indent="-342900" lvl="0" marL="342900" marR="0" rtl="0" algn="l">
              <a:lnSpc>
                <a:spcPct val="80000"/>
              </a:lnSpc>
              <a:spcBef>
                <a:spcPts val="320"/>
              </a:spcBef>
              <a:spcAft>
                <a:spcPts val="0"/>
              </a:spcAft>
              <a:buClr>
                <a:schemeClr val="dk1"/>
              </a:buClr>
              <a:buSzPct val="100000"/>
              <a:buFont typeface="Arial"/>
              <a:buChar char="•"/>
            </a:pPr>
            <a:r>
              <a:rPr b="1" i="0" lang="en-US" sz="1600" u="none">
                <a:solidFill>
                  <a:schemeClr val="dk1"/>
                </a:solidFill>
                <a:effectLst>
                  <a:outerShdw blurRad="38100" algn="tl" dir="2700000" dist="38100">
                    <a:srgbClr val="C0C0C0"/>
                  </a:outerShdw>
                </a:effectLst>
                <a:latin typeface="Arial"/>
                <a:ea typeface="Arial"/>
                <a:cs typeface="Arial"/>
                <a:sym typeface="Arial"/>
              </a:rPr>
              <a:t>Федор Андреевич</a:t>
            </a:r>
            <a:r>
              <a:rPr b="0" i="0" lang="en-US" sz="1600" u="none">
                <a:solidFill>
                  <a:schemeClr val="dk1"/>
                </a:solidFill>
                <a:effectLst>
                  <a:outerShdw blurRad="38100" algn="tl" dir="2700000" dist="38100">
                    <a:srgbClr val="C0C0C0"/>
                  </a:outerShdw>
                </a:effectLst>
                <a:latin typeface="Arial"/>
                <a:ea typeface="Arial"/>
                <a:cs typeface="Arial"/>
                <a:sym typeface="Arial"/>
              </a:rPr>
              <a:t> (1845-1927) и </a:t>
            </a:r>
            <a:r>
              <a:rPr b="1" i="0" lang="en-US" sz="1600" u="none">
                <a:solidFill>
                  <a:schemeClr val="dk1"/>
                </a:solidFill>
                <a:effectLst>
                  <a:outerShdw blurRad="38100" algn="tl" dir="2700000" dist="38100">
                    <a:srgbClr val="C0C0C0"/>
                  </a:outerShdw>
                </a:effectLst>
                <a:latin typeface="Arial"/>
                <a:ea typeface="Arial"/>
                <a:cs typeface="Arial"/>
                <a:sym typeface="Arial"/>
              </a:rPr>
              <a:t>Наталья Евтихиевна</a:t>
            </a:r>
            <a:r>
              <a:rPr b="0" i="0" lang="en-US" sz="1600" u="none">
                <a:solidFill>
                  <a:schemeClr val="dk1"/>
                </a:solidFill>
                <a:effectLst>
                  <a:outerShdw blurRad="38100" algn="tl" dir="2700000" dist="38100">
                    <a:srgbClr val="C0C0C0"/>
                  </a:outerShdw>
                </a:effectLst>
                <a:latin typeface="Arial"/>
                <a:ea typeface="Arial"/>
                <a:cs typeface="Arial"/>
                <a:sym typeface="Arial"/>
              </a:rPr>
              <a:t> (1847-1911) </a:t>
            </a:r>
            <a:r>
              <a:rPr b="1" i="0" lang="en-US" sz="1600" u="none">
                <a:solidFill>
                  <a:schemeClr val="dk1"/>
                </a:solidFill>
                <a:effectLst>
                  <a:outerShdw blurRad="38100" algn="tl" dir="2700000" dist="38100">
                    <a:srgbClr val="C0C0C0"/>
                  </a:outerShdw>
                </a:effectLst>
                <a:latin typeface="Arial"/>
                <a:ea typeface="Arial"/>
                <a:cs typeface="Arial"/>
                <a:sym typeface="Arial"/>
              </a:rPr>
              <a:t>Титовы</a:t>
            </a:r>
            <a:r>
              <a:rPr b="0" i="0" lang="en-US" sz="1600" u="none">
                <a:solidFill>
                  <a:schemeClr val="dk1"/>
                </a:solidFill>
                <a:effectLst>
                  <a:outerShdw blurRad="38100" algn="tl" dir="2700000" dist="38100">
                    <a:srgbClr val="C0C0C0"/>
                  </a:outerShdw>
                </a:effectLst>
                <a:latin typeface="Arial"/>
                <a:ea typeface="Arial"/>
                <a:cs typeface="Arial"/>
                <a:sym typeface="Arial"/>
              </a:rPr>
              <a:t> - дед и бабушка Есенина по матери (родители Татьяны Федоровны). Титов Иван Федорович, дядя Есенина по матери. Есенин Илья Иванович (1902-1942) двоюродный брат поэта. </a:t>
            </a:r>
          </a:p>
          <a:p>
            <a:pPr indent="-342900" lvl="0" marL="342900" marR="0" rtl="0" algn="l">
              <a:lnSpc>
                <a:spcPct val="80000"/>
              </a:lnSpc>
              <a:spcBef>
                <a:spcPts val="320"/>
              </a:spcBef>
              <a:spcAft>
                <a:spcPts val="0"/>
              </a:spcAft>
              <a:buClr>
                <a:schemeClr val="dk1"/>
              </a:buClr>
              <a:buSzPct val="100000"/>
              <a:buFont typeface="Arial"/>
              <a:buChar char="•"/>
            </a:pPr>
            <a:r>
              <a:rPr b="0" i="0" lang="en-US" sz="1600" u="none">
                <a:solidFill>
                  <a:schemeClr val="dk1"/>
                </a:solidFill>
                <a:effectLst>
                  <a:outerShdw blurRad="38100" algn="tl" dir="2700000" dist="38100">
                    <a:srgbClr val="C0C0C0"/>
                  </a:outerShdw>
                </a:effectLst>
                <a:latin typeface="Arial"/>
                <a:ea typeface="Arial"/>
                <a:cs typeface="Arial"/>
                <a:sym typeface="Arial"/>
              </a:rPr>
              <a:t>Вот что пишет о своем детстве Есенин: "С двух лет был отдан на воспитание довольно зажиточному деду по матери, у которого было трое взрослых неженатых сыновей, с которыми протекло почти все мое детство. Дядья мои были ребята озорные и отчаянные. Трех с половиной лет они посадили меня на лошадь без седла и сразу пустили в галоп. Потом меня учили плавать. Дядя Саша брал меня в лодку, отъезжал от берега, снимал с меня белье и, как щенка, бросал в воду". </a:t>
            </a:r>
          </a:p>
        </p:txBody>
      </p:sp>
      <p:pic>
        <p:nvPicPr>
          <p:cNvPr descr="Александр Никитич и Татьяна Федоровна Есенины 1926 год" id="267" name="Shape 267"/>
          <p:cNvPicPr preferRelativeResize="0"/>
          <p:nvPr/>
        </p:nvPicPr>
        <p:blipFill rotWithShape="1">
          <a:blip r:embed="rId3">
            <a:alphaModFix/>
          </a:blip>
          <a:srcRect b="0" l="0" r="0" t="0"/>
          <a:stretch/>
        </p:blipFill>
        <p:spPr>
          <a:xfrm>
            <a:off x="6948486" y="2349500"/>
            <a:ext cx="1800225" cy="230505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gradFill>
          <a:gsLst>
            <a:gs pos="0">
              <a:srgbClr val="A4A4A4"/>
            </a:gs>
            <a:gs pos="100000">
              <a:schemeClr val="lt1"/>
            </a:gs>
          </a:gsLst>
          <a:lin ang="13500000" scaled="0"/>
        </a:gradFill>
      </p:bgPr>
    </p:bg>
    <p:spTree>
      <p:nvGrpSpPr>
        <p:cNvPr id="271" name="Shape 271"/>
        <p:cNvGrpSpPr/>
        <p:nvPr/>
      </p:nvGrpSpPr>
      <p:grpSpPr>
        <a:xfrm>
          <a:off x="0" y="0"/>
          <a:ext cx="0" cy="0"/>
          <a:chOff x="0" y="0"/>
          <a:chExt cx="0" cy="0"/>
        </a:xfrm>
      </p:grpSpPr>
      <p:sp>
        <p:nvSpPr>
          <p:cNvPr id="272" name="Shape 272"/>
          <p:cNvSpPr txBox="1"/>
          <p:nvPr>
            <p:ph type="title"/>
          </p:nvPr>
        </p:nvSpPr>
        <p:spPr>
          <a:xfrm>
            <a:off x="457200" y="274636"/>
            <a:ext cx="8229600" cy="1143000"/>
          </a:xfrm>
          <a:prstGeom prst="rect">
            <a:avLst/>
          </a:prstGeom>
          <a:noFill/>
          <a:ln>
            <a:noFill/>
          </a:ln>
        </p:spPr>
        <p:txBody>
          <a:bodyPr anchorCtr="0" anchor="ctr" bIns="45700" lIns="91425" rIns="91425" tIns="45700">
            <a:noAutofit/>
          </a:bodyPr>
          <a:lstStyle/>
          <a:p>
            <a:pPr indent="0" lvl="0" marL="0" rtl="0" algn="ctr">
              <a:lnSpc>
                <a:spcPct val="100000"/>
              </a:lnSpc>
              <a:spcBef>
                <a:spcPts val="0"/>
              </a:spcBef>
              <a:spcAft>
                <a:spcPts val="0"/>
              </a:spcAft>
              <a:buClr>
                <a:schemeClr val="dk2"/>
              </a:buClr>
              <a:buSzPct val="25000"/>
              <a:buFont typeface="Arial"/>
              <a:buNone/>
            </a:pPr>
            <a:r>
              <a:rPr b="0" i="0" lang="en-US" sz="4400" u="none">
                <a:solidFill>
                  <a:schemeClr val="dk2"/>
                </a:solidFill>
                <a:effectLst>
                  <a:outerShdw blurRad="38100" algn="tl" dir="2700000" dist="38100">
                    <a:srgbClr val="C0C0C0"/>
                  </a:outerShdw>
                </a:effectLst>
                <a:latin typeface="Arial"/>
                <a:ea typeface="Arial"/>
                <a:cs typeface="Arial"/>
                <a:sym typeface="Arial"/>
              </a:rPr>
              <a:t>Служба в армии.</a:t>
            </a:r>
          </a:p>
        </p:txBody>
      </p:sp>
      <p:sp>
        <p:nvSpPr>
          <p:cNvPr id="273" name="Shape 273"/>
          <p:cNvSpPr txBox="1"/>
          <p:nvPr>
            <p:ph idx="1" type="body"/>
          </p:nvPr>
        </p:nvSpPr>
        <p:spPr>
          <a:xfrm>
            <a:off x="2987675" y="1341437"/>
            <a:ext cx="5940425" cy="4821237"/>
          </a:xfrm>
          <a:prstGeom prst="rect">
            <a:avLst/>
          </a:prstGeom>
          <a:noFill/>
          <a:ln>
            <a:noFill/>
          </a:ln>
        </p:spPr>
        <p:txBody>
          <a:bodyPr anchorCtr="0" anchor="t" bIns="45700" lIns="91425" rIns="91425" tIns="45700">
            <a:noAutofit/>
          </a:bodyPr>
          <a:lstStyle/>
          <a:p>
            <a:pPr indent="-342900" lvl="0" marL="342900" marR="0" rtl="0" algn="l">
              <a:lnSpc>
                <a:spcPct val="80000"/>
              </a:lnSpc>
              <a:spcBef>
                <a:spcPts val="0"/>
              </a:spcBef>
              <a:spcAft>
                <a:spcPts val="0"/>
              </a:spcAft>
              <a:buClr>
                <a:schemeClr val="dk1"/>
              </a:buClr>
              <a:buSzPct val="100000"/>
              <a:buFont typeface="Arial"/>
              <a:buChar char="•"/>
            </a:pPr>
            <a:r>
              <a:rPr b="0" i="0" lang="en-US" sz="1800" u="none">
                <a:solidFill>
                  <a:schemeClr val="dk1"/>
                </a:solidFill>
                <a:effectLst>
                  <a:outerShdw blurRad="38100" algn="tl" dir="2700000" dist="38100">
                    <a:srgbClr val="C0C0C0"/>
                  </a:outerShdw>
                </a:effectLst>
                <a:latin typeface="Arial"/>
                <a:ea typeface="Arial"/>
                <a:cs typeface="Arial"/>
                <a:sym typeface="Arial"/>
              </a:rPr>
              <a:t>В первой половине 1916 г. Есенин призывается в армию, но благодаря хлопотам друзей получает назначение ("с высочайшего соизволения") санитаром в Царскосельский военно-санитарный поезд N 143 Ее Императорского Величества Государыни Императрицы Александры Федоровны, что позволяет ему беспрепятственно посещать литературные салоны, бывать на приемах у меценатов, выступать на концертах. </a:t>
            </a:r>
          </a:p>
          <a:p>
            <a:pPr indent="-342900" lvl="0" marL="342900" marR="0" rtl="0" algn="l">
              <a:lnSpc>
                <a:spcPct val="80000"/>
              </a:lnSpc>
              <a:spcBef>
                <a:spcPts val="360"/>
              </a:spcBef>
              <a:spcAft>
                <a:spcPts val="0"/>
              </a:spcAft>
              <a:buClr>
                <a:schemeClr val="dk1"/>
              </a:buClr>
              <a:buSzPct val="100000"/>
              <a:buFont typeface="Arial"/>
              <a:buChar char="•"/>
            </a:pPr>
            <a:r>
              <a:rPr b="0" i="0" lang="en-US" sz="1800" u="none">
                <a:solidFill>
                  <a:schemeClr val="dk1"/>
                </a:solidFill>
                <a:effectLst>
                  <a:outerShdw blurRad="38100" algn="tl" dir="2700000" dist="38100">
                    <a:srgbClr val="C0C0C0"/>
                  </a:outerShdw>
                </a:effectLst>
                <a:latin typeface="Arial"/>
                <a:ea typeface="Arial"/>
                <a:cs typeface="Arial"/>
                <a:sym typeface="Arial"/>
              </a:rPr>
              <a:t>На одном из концертов в лазарете, к которому он был прикомандирован (здесь же несли службу сестер милосердия императрица и царевны), происходит его встреча с царской семьей. Тогда же вместе с Н. Клюевым они выступают, одетые в древнерусские костюмы, сшитые по эскизам В. Васнецова, на вечерах "Общества возрождения художественной Руси" при Феодоровском городке в Царском Селе, а также приглашаются в Москве к великой княгине Елизавете. </a:t>
            </a:r>
          </a:p>
          <a:p>
            <a:pPr indent="-342900" lvl="0" marL="342900" marR="0" rtl="0" algn="l">
              <a:lnSpc>
                <a:spcPct val="80000"/>
              </a:lnSpc>
              <a:spcBef>
                <a:spcPts val="360"/>
              </a:spcBef>
              <a:spcAft>
                <a:spcPts val="0"/>
              </a:spcAft>
              <a:buClr>
                <a:schemeClr val="dk1"/>
              </a:buClr>
              <a:buSzPct val="100000"/>
              <a:buFont typeface="Arial"/>
              <a:buChar char="•"/>
            </a:pPr>
            <a:r>
              <a:rPr b="0" i="0" lang="en-US" sz="1800" u="none">
                <a:solidFill>
                  <a:schemeClr val="dk1"/>
                </a:solidFill>
                <a:effectLst>
                  <a:outerShdw blurRad="38100" algn="tl" dir="2700000" dist="38100">
                    <a:srgbClr val="C0C0C0"/>
                  </a:outerShdw>
                </a:effectLst>
                <a:latin typeface="Arial"/>
                <a:ea typeface="Arial"/>
                <a:cs typeface="Arial"/>
                <a:sym typeface="Arial"/>
              </a:rPr>
              <a:t>Вместе с монаршей четой в мае 1916 года Есенин в качестве санитара поезда посещает Евпаторию. Это была последняя поездка Николая II в Крым </a:t>
            </a:r>
          </a:p>
        </p:txBody>
      </p:sp>
      <p:pic>
        <p:nvPicPr>
          <p:cNvPr descr="Есенин - cанитар поезда" id="274" name="Shape 274"/>
          <p:cNvPicPr preferRelativeResize="0"/>
          <p:nvPr/>
        </p:nvPicPr>
        <p:blipFill rotWithShape="1">
          <a:blip r:embed="rId3">
            <a:alphaModFix/>
          </a:blip>
          <a:srcRect b="0" l="0" r="0" t="0"/>
          <a:stretch/>
        </p:blipFill>
        <p:spPr>
          <a:xfrm>
            <a:off x="179386" y="2420937"/>
            <a:ext cx="2663825" cy="2233612"/>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gradFill>
          <a:gsLst>
            <a:gs pos="0">
              <a:srgbClr val="A4A4A4"/>
            </a:gs>
            <a:gs pos="100000">
              <a:schemeClr val="lt1"/>
            </a:gs>
          </a:gsLst>
          <a:lin ang="13500000" scaled="0"/>
        </a:gradFill>
      </p:bgPr>
    </p:bg>
    <p:spTree>
      <p:nvGrpSpPr>
        <p:cNvPr id="278" name="Shape 278"/>
        <p:cNvGrpSpPr/>
        <p:nvPr/>
      </p:nvGrpSpPr>
      <p:grpSpPr>
        <a:xfrm>
          <a:off x="0" y="0"/>
          <a:ext cx="0" cy="0"/>
          <a:chOff x="0" y="0"/>
          <a:chExt cx="0" cy="0"/>
        </a:xfrm>
      </p:grpSpPr>
      <p:sp>
        <p:nvSpPr>
          <p:cNvPr id="279" name="Shape 279"/>
          <p:cNvSpPr txBox="1"/>
          <p:nvPr>
            <p:ph type="title"/>
          </p:nvPr>
        </p:nvSpPr>
        <p:spPr>
          <a:xfrm>
            <a:off x="457200" y="274636"/>
            <a:ext cx="8229600" cy="1143000"/>
          </a:xfrm>
          <a:prstGeom prst="rect">
            <a:avLst/>
          </a:prstGeom>
          <a:noFill/>
          <a:ln>
            <a:noFill/>
          </a:ln>
        </p:spPr>
        <p:txBody>
          <a:bodyPr anchorCtr="0" anchor="ctr" bIns="45700" lIns="91425" rIns="91425" tIns="45700">
            <a:noAutofit/>
          </a:bodyPr>
          <a:lstStyle/>
          <a:p>
            <a:pPr indent="0" lvl="0" marL="0" rtl="0" algn="ctr">
              <a:lnSpc>
                <a:spcPct val="100000"/>
              </a:lnSpc>
              <a:spcBef>
                <a:spcPts val="0"/>
              </a:spcBef>
              <a:spcAft>
                <a:spcPts val="0"/>
              </a:spcAft>
              <a:buClr>
                <a:schemeClr val="dk2"/>
              </a:buClr>
              <a:buSzPct val="25000"/>
              <a:buFont typeface="Arial"/>
              <a:buNone/>
            </a:pPr>
            <a:r>
              <a:rPr b="1" i="1" lang="en-US" sz="4000" u="none">
                <a:solidFill>
                  <a:schemeClr val="dk2"/>
                </a:solidFill>
                <a:effectLst>
                  <a:outerShdw blurRad="38100" algn="tl" dir="2700000" dist="38100">
                    <a:srgbClr val="C0C0C0"/>
                  </a:outerShdw>
                </a:effectLst>
                <a:latin typeface="Arial"/>
                <a:ea typeface="Arial"/>
                <a:cs typeface="Arial"/>
                <a:sym typeface="Arial"/>
              </a:rPr>
              <a:t>Литературный дебют. Успех.</a:t>
            </a:r>
          </a:p>
        </p:txBody>
      </p:sp>
      <p:sp>
        <p:nvSpPr>
          <p:cNvPr id="280" name="Shape 280"/>
          <p:cNvSpPr txBox="1"/>
          <p:nvPr>
            <p:ph idx="1" type="body"/>
          </p:nvPr>
        </p:nvSpPr>
        <p:spPr>
          <a:xfrm>
            <a:off x="457200" y="1600199"/>
            <a:ext cx="4906962" cy="4852987"/>
          </a:xfrm>
          <a:prstGeom prst="rect">
            <a:avLst/>
          </a:prstGeom>
          <a:noFill/>
          <a:ln>
            <a:noFill/>
          </a:ln>
        </p:spPr>
        <p:txBody>
          <a:bodyPr anchorCtr="0" anchor="t" bIns="45700" lIns="91425" rIns="91425" tIns="45700">
            <a:noAutofit/>
          </a:bodyPr>
          <a:lstStyle/>
          <a:p>
            <a:pPr indent="-342900" lvl="0" marL="342900" marR="0" rtl="0" algn="l">
              <a:lnSpc>
                <a:spcPct val="80000"/>
              </a:lnSpc>
              <a:spcBef>
                <a:spcPts val="0"/>
              </a:spcBef>
              <a:spcAft>
                <a:spcPts val="0"/>
              </a:spcAft>
              <a:buClr>
                <a:schemeClr val="dk1"/>
              </a:buClr>
              <a:buSzPct val="100000"/>
              <a:buFont typeface="Arial"/>
              <a:buChar char="•"/>
            </a:pPr>
            <a:r>
              <a:rPr b="0" i="0" lang="en-US" sz="1800" u="none">
                <a:solidFill>
                  <a:schemeClr val="dk1"/>
                </a:solidFill>
                <a:effectLst>
                  <a:outerShdw blurRad="38100" algn="tl" dir="2700000" dist="38100">
                    <a:srgbClr val="C0C0C0"/>
                  </a:outerShdw>
                </a:effectLst>
                <a:latin typeface="Arial"/>
                <a:ea typeface="Arial"/>
                <a:cs typeface="Arial"/>
                <a:sym typeface="Arial"/>
              </a:rPr>
              <a:t>С детства слагавший стихи (в основном в подражание А. В. Кольцову, И. С. Никитину, С. Д. Дрожжину), Есенин обретает единомышленников в "Суриковском литературно-музыкальном кружке", членом которого он становится в 1912. Печататься начинает в 1914 в московских детских журналах (дебют стихотворение "Береза"). </a:t>
            </a:r>
          </a:p>
          <a:p>
            <a:pPr indent="-342900" lvl="0" marL="342900" marR="0" rtl="0" algn="l">
              <a:lnSpc>
                <a:spcPct val="80000"/>
              </a:lnSpc>
              <a:spcBef>
                <a:spcPts val="360"/>
              </a:spcBef>
              <a:spcAft>
                <a:spcPts val="0"/>
              </a:spcAft>
              <a:buClr>
                <a:schemeClr val="dk1"/>
              </a:buClr>
              <a:buSzPct val="100000"/>
              <a:buFont typeface="Arial"/>
              <a:buChar char="•"/>
            </a:pPr>
            <a:r>
              <a:rPr b="0" i="0" lang="en-US" sz="1800" u="none">
                <a:solidFill>
                  <a:schemeClr val="dk1"/>
                </a:solidFill>
                <a:effectLst>
                  <a:outerShdw blurRad="38100" algn="tl" dir="2700000" dist="38100">
                    <a:srgbClr val="C0C0C0"/>
                  </a:outerShdw>
                </a:effectLst>
                <a:latin typeface="Arial"/>
                <a:ea typeface="Arial"/>
                <a:cs typeface="Arial"/>
                <a:sym typeface="Arial"/>
              </a:rPr>
              <a:t>Весной 1915 Есенин приезжает в Петроград, где знакомится с А. А. Блоком, С. М. Городецким, А. М. Ремизовым, Н. С. Гумилевым и др., сближается с Н. А. Клюевым, оказавшим на него значительное влияние. Их совместные выступления со стихами и частушками, стилизованными под "крестьянскую", "народную" манеру (Есенин являлся публике златокудрым молодцем в расшитой рубашке и сафьяновых сапожках), имели большой успех. </a:t>
            </a:r>
          </a:p>
        </p:txBody>
      </p:sp>
      <p:pic>
        <p:nvPicPr>
          <p:cNvPr id="281" name="Shape 281"/>
          <p:cNvPicPr preferRelativeResize="0"/>
          <p:nvPr/>
        </p:nvPicPr>
        <p:blipFill rotWithShape="1">
          <a:blip r:embed="rId3">
            <a:alphaModFix/>
          </a:blip>
          <a:srcRect b="0" l="0" r="0" t="0"/>
          <a:stretch/>
        </p:blipFill>
        <p:spPr>
          <a:xfrm>
            <a:off x="5867400" y="1916111"/>
            <a:ext cx="2724150" cy="386715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gradFill>
          <a:gsLst>
            <a:gs pos="0">
              <a:srgbClr val="A4A4A4"/>
            </a:gs>
            <a:gs pos="100000">
              <a:schemeClr val="lt1"/>
            </a:gs>
          </a:gsLst>
          <a:lin ang="13500000" scaled="0"/>
        </a:gradFill>
      </p:bgPr>
    </p:bg>
    <p:spTree>
      <p:nvGrpSpPr>
        <p:cNvPr id="285" name="Shape 285"/>
        <p:cNvGrpSpPr/>
        <p:nvPr/>
      </p:nvGrpSpPr>
      <p:grpSpPr>
        <a:xfrm>
          <a:off x="0" y="0"/>
          <a:ext cx="0" cy="0"/>
          <a:chOff x="0" y="0"/>
          <a:chExt cx="0" cy="0"/>
        </a:xfrm>
      </p:grpSpPr>
      <p:sp>
        <p:nvSpPr>
          <p:cNvPr id="286" name="Shape 286"/>
          <p:cNvSpPr txBox="1"/>
          <p:nvPr>
            <p:ph type="title"/>
          </p:nvPr>
        </p:nvSpPr>
        <p:spPr>
          <a:xfrm>
            <a:off x="457200" y="274636"/>
            <a:ext cx="8229600" cy="1143000"/>
          </a:xfrm>
          <a:prstGeom prst="rect">
            <a:avLst/>
          </a:prstGeom>
          <a:noFill/>
          <a:ln>
            <a:noFill/>
          </a:ln>
        </p:spPr>
        <p:txBody>
          <a:bodyPr anchorCtr="0" anchor="ctr" bIns="45700" lIns="91425" rIns="91425" tIns="45700">
            <a:noAutofit/>
          </a:bodyPr>
          <a:lstStyle/>
          <a:p>
            <a:pPr indent="0" lvl="0" marL="0" rtl="0" algn="ctr">
              <a:lnSpc>
                <a:spcPct val="100000"/>
              </a:lnSpc>
              <a:spcBef>
                <a:spcPts val="0"/>
              </a:spcBef>
              <a:spcAft>
                <a:spcPts val="0"/>
              </a:spcAft>
              <a:buClr>
                <a:schemeClr val="dk2"/>
              </a:buClr>
              <a:buSzPct val="25000"/>
              <a:buFont typeface="Anton"/>
              <a:buNone/>
            </a:pPr>
            <a:r>
              <a:rPr b="1" i="1" lang="en-US" sz="4400" u="none">
                <a:solidFill>
                  <a:schemeClr val="dk2"/>
                </a:solidFill>
                <a:effectLst>
                  <a:outerShdw blurRad="38100" algn="tl" dir="2700000" dist="38100">
                    <a:srgbClr val="C0C0C0"/>
                  </a:outerShdw>
                </a:effectLst>
                <a:latin typeface="Anton"/>
                <a:ea typeface="Anton"/>
                <a:cs typeface="Anton"/>
                <a:sym typeface="Anton"/>
              </a:rPr>
              <a:t>Имажинизм.</a:t>
            </a:r>
          </a:p>
        </p:txBody>
      </p:sp>
      <p:sp>
        <p:nvSpPr>
          <p:cNvPr id="287" name="Shape 287"/>
          <p:cNvSpPr txBox="1"/>
          <p:nvPr>
            <p:ph idx="1" type="body"/>
          </p:nvPr>
        </p:nvSpPr>
        <p:spPr>
          <a:xfrm>
            <a:off x="457200" y="1600200"/>
            <a:ext cx="5554662" cy="4533900"/>
          </a:xfrm>
          <a:prstGeom prst="rect">
            <a:avLst/>
          </a:prstGeom>
          <a:noFill/>
          <a:ln>
            <a:noFill/>
          </a:ln>
        </p:spPr>
        <p:txBody>
          <a:bodyPr anchorCtr="0" anchor="t" bIns="45700" lIns="91425" rIns="91425" tIns="45700">
            <a:noAutofit/>
          </a:bodyPr>
          <a:lstStyle/>
          <a:p>
            <a:pPr indent="-342900" lvl="0" marL="342900" marR="0" rtl="0" algn="l">
              <a:lnSpc>
                <a:spcPct val="80000"/>
              </a:lnSpc>
              <a:spcBef>
                <a:spcPts val="0"/>
              </a:spcBef>
              <a:spcAft>
                <a:spcPts val="0"/>
              </a:spcAft>
              <a:buClr>
                <a:schemeClr val="dk1"/>
              </a:buClr>
              <a:buSzPct val="25000"/>
              <a:buFont typeface="Arial"/>
              <a:buNone/>
            </a:pPr>
            <a:r>
              <a:t/>
            </a:r>
            <a:endParaRPr b="0" i="0" sz="1800" u="none">
              <a:solidFill>
                <a:schemeClr val="dk1"/>
              </a:solidFill>
              <a:effectLst>
                <a:outerShdw blurRad="38100" algn="tl" dir="2700000" dist="38100">
                  <a:srgbClr val="C0C0C0"/>
                </a:outerShdw>
              </a:effectLst>
              <a:latin typeface="Arial"/>
              <a:ea typeface="Arial"/>
              <a:cs typeface="Arial"/>
              <a:sym typeface="Arial"/>
            </a:endParaRPr>
          </a:p>
          <a:p>
            <a:pPr indent="-342900" lvl="0" marL="342900" marR="0" rtl="0" algn="l">
              <a:lnSpc>
                <a:spcPct val="80000"/>
              </a:lnSpc>
              <a:spcBef>
                <a:spcPts val="360"/>
              </a:spcBef>
              <a:spcAft>
                <a:spcPts val="0"/>
              </a:spcAft>
              <a:buClr>
                <a:schemeClr val="dk1"/>
              </a:buClr>
              <a:buSzPct val="25000"/>
              <a:buFont typeface="Arial"/>
              <a:buNone/>
            </a:pPr>
            <a:r>
              <a:rPr b="0" i="0" lang="en-US" sz="1800" u="none">
                <a:solidFill>
                  <a:schemeClr val="dk1"/>
                </a:solidFill>
                <a:effectLst>
                  <a:outerShdw blurRad="38100" algn="tl" dir="2700000" dist="38100">
                    <a:srgbClr val="C0C0C0"/>
                  </a:outerShdw>
                </a:effectLst>
                <a:latin typeface="Arial"/>
                <a:ea typeface="Arial"/>
                <a:cs typeface="Arial"/>
                <a:sym typeface="Arial"/>
              </a:rPr>
              <a:t>     Поиски в сфере образности сближают Есенина с А. Б. Мариенгофом, В. Г. Шершеневичем, Р. Ивневым , в начале 1919 они объединяются в группу имажинистов; Есенин становится завсегдатаем "Стойла Пегаса" литературного кафе имажинистов у Никитских ворот в Москве. Однако поэт лишь отчасти разделял их платформу стремление очистить форму от "пыли содержания". Его эстетические интересы обращены к патриархальному деревенскому укладу, народному творчеству духовной первооснове художественного образа (трактат "Ключи Марии", 1919). Уже в 1921 Есенин выступает в печати с критикой "шутовского кривляния ради самого кривляния" "собратьев"-имажинистов. Постепенно из его лирики уходят вычурные метафоры. </a:t>
            </a:r>
          </a:p>
        </p:txBody>
      </p:sp>
      <p:pic>
        <p:nvPicPr>
          <p:cNvPr descr="Гостиница Англетер" id="288" name="Shape 288"/>
          <p:cNvPicPr preferRelativeResize="0"/>
          <p:nvPr/>
        </p:nvPicPr>
        <p:blipFill rotWithShape="1">
          <a:blip r:embed="rId3">
            <a:alphaModFix/>
          </a:blip>
          <a:srcRect b="0" l="0" r="0" t="0"/>
          <a:stretch/>
        </p:blipFill>
        <p:spPr>
          <a:xfrm>
            <a:off x="6227761" y="3068636"/>
            <a:ext cx="2324099" cy="1838324"/>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gradFill>
          <a:gsLst>
            <a:gs pos="0">
              <a:srgbClr val="A4A4A4"/>
            </a:gs>
            <a:gs pos="100000">
              <a:schemeClr val="lt1"/>
            </a:gs>
          </a:gsLst>
          <a:lin ang="13500000" scaled="0"/>
        </a:gradFill>
      </p:bgPr>
    </p:bg>
    <p:spTree>
      <p:nvGrpSpPr>
        <p:cNvPr id="292" name="Shape 292"/>
        <p:cNvGrpSpPr/>
        <p:nvPr/>
      </p:nvGrpSpPr>
      <p:grpSpPr>
        <a:xfrm>
          <a:off x="0" y="0"/>
          <a:ext cx="0" cy="0"/>
          <a:chOff x="0" y="0"/>
          <a:chExt cx="0" cy="0"/>
        </a:xfrm>
      </p:grpSpPr>
      <p:sp>
        <p:nvSpPr>
          <p:cNvPr id="293" name="Shape 293"/>
          <p:cNvSpPr txBox="1"/>
          <p:nvPr>
            <p:ph type="title"/>
          </p:nvPr>
        </p:nvSpPr>
        <p:spPr>
          <a:xfrm>
            <a:off x="457200" y="274636"/>
            <a:ext cx="8229600" cy="1143000"/>
          </a:xfrm>
          <a:prstGeom prst="rect">
            <a:avLst/>
          </a:prstGeom>
          <a:noFill/>
          <a:ln>
            <a:noFill/>
          </a:ln>
        </p:spPr>
        <p:txBody>
          <a:bodyPr anchorCtr="0" anchor="ctr" bIns="45700" lIns="91425" rIns="91425" tIns="45700">
            <a:noAutofit/>
          </a:bodyPr>
          <a:lstStyle/>
          <a:p>
            <a:pPr indent="0" lvl="0" marL="0" rtl="0" algn="ctr">
              <a:lnSpc>
                <a:spcPct val="100000"/>
              </a:lnSpc>
              <a:spcBef>
                <a:spcPts val="0"/>
              </a:spcBef>
              <a:spcAft>
                <a:spcPts val="0"/>
              </a:spcAft>
              <a:buClr>
                <a:schemeClr val="dk2"/>
              </a:buClr>
              <a:buSzPct val="25000"/>
              <a:buFont typeface="Cantata One"/>
              <a:buNone/>
            </a:pPr>
            <a:r>
              <a:rPr b="1" i="1" lang="en-US" sz="4400" u="none">
                <a:solidFill>
                  <a:schemeClr val="dk2"/>
                </a:solidFill>
                <a:effectLst>
                  <a:outerShdw blurRad="38100" algn="tl" dir="2700000" dist="38100">
                    <a:srgbClr val="C0C0C0"/>
                  </a:outerShdw>
                </a:effectLst>
                <a:latin typeface="Cantata One"/>
                <a:ea typeface="Cantata One"/>
                <a:cs typeface="Cantata One"/>
                <a:sym typeface="Cantata One"/>
              </a:rPr>
              <a:t>Айседора Дункан</a:t>
            </a:r>
          </a:p>
        </p:txBody>
      </p:sp>
      <p:sp>
        <p:nvSpPr>
          <p:cNvPr id="294" name="Shape 294"/>
          <p:cNvSpPr txBox="1"/>
          <p:nvPr>
            <p:ph idx="1" type="body"/>
          </p:nvPr>
        </p:nvSpPr>
        <p:spPr>
          <a:xfrm>
            <a:off x="395286" y="1557337"/>
            <a:ext cx="5472112" cy="4533900"/>
          </a:xfrm>
          <a:prstGeom prst="rect">
            <a:avLst/>
          </a:prstGeom>
          <a:noFill/>
          <a:ln>
            <a:noFill/>
          </a:ln>
        </p:spPr>
        <p:txBody>
          <a:bodyPr anchorCtr="0" anchor="t" bIns="45700" lIns="91425" rIns="91425" tIns="45700">
            <a:noAutofit/>
          </a:bodyPr>
          <a:lstStyle/>
          <a:p>
            <a:pPr indent="-342900" lvl="0" marL="342900" marR="0" rtl="0" algn="l">
              <a:lnSpc>
                <a:spcPct val="80000"/>
              </a:lnSpc>
              <a:spcBef>
                <a:spcPts val="0"/>
              </a:spcBef>
              <a:spcAft>
                <a:spcPts val="0"/>
              </a:spcAft>
              <a:buClr>
                <a:schemeClr val="dk1"/>
              </a:buClr>
              <a:buSzPct val="25000"/>
              <a:buFont typeface="Arial"/>
              <a:buNone/>
            </a:pPr>
            <a:r>
              <a:rPr b="0" i="0" lang="en-US" sz="2000" u="none">
                <a:solidFill>
                  <a:schemeClr val="dk1"/>
                </a:solidFill>
                <a:effectLst>
                  <a:outerShdw blurRad="38100" algn="tl" dir="2700000" dist="38100">
                    <a:srgbClr val="C0C0C0"/>
                  </a:outerShdw>
                </a:effectLst>
                <a:latin typeface="Arial"/>
                <a:ea typeface="Arial"/>
                <a:cs typeface="Arial"/>
                <a:sym typeface="Arial"/>
              </a:rPr>
              <a:t>    Событием в жизни Есенина явилась встреча с американской танцовщицей Айседорой Дункан (осень 1921), которая через полгода стала его женой. Совместное путешествие по Европе (Германия, Бельгия, Франция, Италия) и Америке (май 1922 август 1923), сопровождавшееся шумными скандалами, эпатирующими выходками Айседоры и Есенина, обнажило их "взаимонепонимание", усугублявшееся и буквальным отсутствием общего языка (Есенин не владел иностранными языками, Айседора выучила несколько десятков русских слов). По возвращении в Россию они расстались. </a:t>
            </a:r>
          </a:p>
        </p:txBody>
      </p:sp>
      <p:pic>
        <p:nvPicPr>
          <p:cNvPr descr="Айседора Дункан" id="295" name="Shape 295"/>
          <p:cNvPicPr preferRelativeResize="0"/>
          <p:nvPr/>
        </p:nvPicPr>
        <p:blipFill rotWithShape="1">
          <a:blip r:embed="rId3">
            <a:alphaModFix/>
          </a:blip>
          <a:srcRect b="0" l="0" r="0" t="0"/>
          <a:stretch/>
        </p:blipFill>
        <p:spPr>
          <a:xfrm>
            <a:off x="6732586" y="2636837"/>
            <a:ext cx="2016125" cy="2808287"/>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gradFill>
          <a:gsLst>
            <a:gs pos="0">
              <a:srgbClr val="A4A4A4"/>
            </a:gs>
            <a:gs pos="100000">
              <a:schemeClr val="lt1"/>
            </a:gs>
          </a:gsLst>
          <a:lin ang="13500000" scaled="0"/>
        </a:gradFill>
      </p:bgPr>
    </p:bg>
    <p:spTree>
      <p:nvGrpSpPr>
        <p:cNvPr id="299" name="Shape 299"/>
        <p:cNvGrpSpPr/>
        <p:nvPr/>
      </p:nvGrpSpPr>
      <p:grpSpPr>
        <a:xfrm>
          <a:off x="0" y="0"/>
          <a:ext cx="0" cy="0"/>
          <a:chOff x="0" y="0"/>
          <a:chExt cx="0" cy="0"/>
        </a:xfrm>
      </p:grpSpPr>
      <p:sp>
        <p:nvSpPr>
          <p:cNvPr id="300" name="Shape 300"/>
          <p:cNvSpPr txBox="1"/>
          <p:nvPr>
            <p:ph type="title"/>
          </p:nvPr>
        </p:nvSpPr>
        <p:spPr>
          <a:xfrm>
            <a:off x="684212" y="549275"/>
            <a:ext cx="8229600" cy="1143000"/>
          </a:xfrm>
          <a:prstGeom prst="rect">
            <a:avLst/>
          </a:prstGeom>
          <a:noFill/>
          <a:ln>
            <a:noFill/>
          </a:ln>
        </p:spPr>
        <p:txBody>
          <a:bodyPr anchorCtr="0" anchor="ctr" bIns="45700" lIns="91425" rIns="91425" tIns="45700">
            <a:noAutofit/>
          </a:bodyPr>
          <a:lstStyle/>
          <a:p>
            <a:pPr indent="0" lvl="0" marL="0" rtl="0" algn="ctr">
              <a:lnSpc>
                <a:spcPct val="100000"/>
              </a:lnSpc>
              <a:spcBef>
                <a:spcPts val="0"/>
              </a:spcBef>
              <a:spcAft>
                <a:spcPts val="0"/>
              </a:spcAft>
              <a:buClr>
                <a:schemeClr val="dk2"/>
              </a:buClr>
              <a:buSzPct val="25000"/>
              <a:buFont typeface="Arial"/>
              <a:buNone/>
            </a:pPr>
            <a:r>
              <a:rPr b="0" i="0" lang="en-US" sz="4000" u="none">
                <a:solidFill>
                  <a:schemeClr val="dk2"/>
                </a:solidFill>
                <a:effectLst>
                  <a:outerShdw blurRad="38100" algn="tl" dir="2700000" dist="38100">
                    <a:srgbClr val="C0C0C0"/>
                  </a:outerShdw>
                </a:effectLst>
                <a:latin typeface="Arial"/>
                <a:ea typeface="Arial"/>
                <a:cs typeface="Arial"/>
                <a:sym typeface="Arial"/>
              </a:rPr>
              <a:t>Жены и любимые женщины поэта</a:t>
            </a:r>
            <a:br>
              <a:rPr b="0" i="0" lang="en-US" sz="4000" u="none">
                <a:solidFill>
                  <a:schemeClr val="dk2"/>
                </a:solidFill>
                <a:effectLst>
                  <a:outerShdw blurRad="38100" algn="tl" dir="2700000" dist="38100">
                    <a:srgbClr val="C0C0C0"/>
                  </a:outerShdw>
                </a:effectLst>
                <a:latin typeface="Arial"/>
                <a:ea typeface="Arial"/>
                <a:cs typeface="Arial"/>
                <a:sym typeface="Arial"/>
              </a:rPr>
            </a:br>
          </a:p>
        </p:txBody>
      </p:sp>
      <p:sp>
        <p:nvSpPr>
          <p:cNvPr id="301" name="Shape 301"/>
          <p:cNvSpPr txBox="1"/>
          <p:nvPr>
            <p:ph idx="1" type="body"/>
          </p:nvPr>
        </p:nvSpPr>
        <p:spPr>
          <a:xfrm>
            <a:off x="395286" y="1643061"/>
            <a:ext cx="6059487" cy="4665662"/>
          </a:xfrm>
          <a:prstGeom prst="rect">
            <a:avLst/>
          </a:prstGeom>
          <a:noFill/>
          <a:ln>
            <a:noFill/>
          </a:ln>
        </p:spPr>
        <p:txBody>
          <a:bodyPr anchorCtr="0" anchor="t" bIns="45700" lIns="91425" rIns="91425" tIns="45700">
            <a:noAutofit/>
          </a:bodyPr>
          <a:lstStyle/>
          <a:p>
            <a:pPr indent="-342900" lvl="0" marL="342900" marR="0" rtl="0" algn="l">
              <a:lnSpc>
                <a:spcPct val="80000"/>
              </a:lnSpc>
              <a:spcBef>
                <a:spcPts val="0"/>
              </a:spcBef>
              <a:spcAft>
                <a:spcPts val="0"/>
              </a:spcAft>
              <a:buClr>
                <a:schemeClr val="dk1"/>
              </a:buClr>
              <a:buSzPct val="100000"/>
              <a:buFont typeface="Arial"/>
              <a:buChar char="•"/>
            </a:pPr>
            <a:r>
              <a:rPr b="1" i="0" lang="en-US" sz="1600" u="none">
                <a:solidFill>
                  <a:schemeClr val="dk1"/>
                </a:solidFill>
                <a:effectLst>
                  <a:outerShdw blurRad="38100" algn="tl" dir="2700000" dist="38100">
                    <a:srgbClr val="C0C0C0"/>
                  </a:outerShdw>
                </a:effectLst>
                <a:latin typeface="Arial"/>
                <a:ea typeface="Arial"/>
                <a:cs typeface="Arial"/>
                <a:sym typeface="Arial"/>
              </a:rPr>
              <a:t>Сардановская</a:t>
            </a:r>
            <a:r>
              <a:rPr b="0" i="0" lang="en-US" sz="1600" u="none">
                <a:solidFill>
                  <a:schemeClr val="dk1"/>
                </a:solidFill>
                <a:effectLst>
                  <a:outerShdw blurRad="38100" algn="tl" dir="2700000" dist="38100">
                    <a:srgbClr val="C0C0C0"/>
                  </a:outerShdw>
                </a:effectLst>
                <a:latin typeface="Arial"/>
                <a:ea typeface="Arial"/>
                <a:cs typeface="Arial"/>
                <a:sym typeface="Arial"/>
              </a:rPr>
              <a:t> (в замужестве Олоновская) </a:t>
            </a:r>
            <a:r>
              <a:rPr b="1" i="0" lang="en-US" sz="1600" u="none">
                <a:solidFill>
                  <a:schemeClr val="dk1"/>
                </a:solidFill>
                <a:effectLst>
                  <a:outerShdw blurRad="38100" algn="tl" dir="2700000" dist="38100">
                    <a:srgbClr val="C0C0C0"/>
                  </a:outerShdw>
                </a:effectLst>
                <a:latin typeface="Arial"/>
                <a:ea typeface="Arial"/>
                <a:cs typeface="Arial"/>
                <a:sym typeface="Arial"/>
              </a:rPr>
              <a:t>Анна Алексеевна</a:t>
            </a:r>
            <a:r>
              <a:rPr b="0" i="0" lang="en-US" sz="1600" u="none">
                <a:solidFill>
                  <a:schemeClr val="dk1"/>
                </a:solidFill>
                <a:effectLst>
                  <a:outerShdw blurRad="38100" algn="tl" dir="2700000" dist="38100">
                    <a:srgbClr val="C0C0C0"/>
                  </a:outerShdw>
                </a:effectLst>
                <a:latin typeface="Arial"/>
                <a:ea typeface="Arial"/>
                <a:cs typeface="Arial"/>
                <a:sym typeface="Arial"/>
              </a:rPr>
              <a:t> (1896-1921), юношеское увлечение Есенина, учительница, родственница константиновского священника отца Ивана (Смирнова). Возможно, знакомство Есенина с Сардановской относится к 1906 г </a:t>
            </a:r>
          </a:p>
          <a:p>
            <a:pPr indent="-342900" lvl="0" marL="342900" marR="0" rtl="0" algn="l">
              <a:lnSpc>
                <a:spcPct val="80000"/>
              </a:lnSpc>
              <a:spcBef>
                <a:spcPts val="320"/>
              </a:spcBef>
              <a:spcAft>
                <a:spcPts val="0"/>
              </a:spcAft>
              <a:buClr>
                <a:schemeClr val="dk1"/>
              </a:buClr>
              <a:buSzPct val="100000"/>
              <a:buFont typeface="Arial"/>
              <a:buChar char="•"/>
            </a:pPr>
            <a:r>
              <a:rPr b="0" i="0" lang="en-US" sz="1600" u="none">
                <a:solidFill>
                  <a:schemeClr val="dk1"/>
                </a:solidFill>
                <a:effectLst>
                  <a:outerShdw blurRad="38100" algn="tl" dir="2700000" dist="38100">
                    <a:srgbClr val="C0C0C0"/>
                  </a:outerShdw>
                </a:effectLst>
                <a:latin typeface="Arial"/>
                <a:ea typeface="Arial"/>
                <a:cs typeface="Arial"/>
                <a:sym typeface="Arial"/>
              </a:rPr>
              <a:t>Скончалась родами 7 апреля 1921 г. Не исключено, что с известием о ее смерти связан рассказ Есенина: "У меня была настоящая любовь. К простой женщине. В деревне. Я приезжал к ней. Приходил тайно. Все рассказывал ей. Об этом никто не знает. Я давно люблю ее. Горько мне. Жалко. Она умерла. Никого я так не любил. Больше я никого не люблю". </a:t>
            </a:r>
            <a:r>
              <a:rPr b="1" i="0" lang="en-US" sz="1600" u="none">
                <a:solidFill>
                  <a:schemeClr val="dk1"/>
                </a:solidFill>
                <a:effectLst>
                  <a:outerShdw blurRad="38100" algn="tl" dir="2700000" dist="38100">
                    <a:srgbClr val="C0C0C0"/>
                  </a:outerShdw>
                </a:effectLst>
                <a:latin typeface="Arial"/>
                <a:ea typeface="Arial"/>
                <a:cs typeface="Arial"/>
                <a:sym typeface="Arial"/>
              </a:rPr>
              <a:t>Зинаида Николаевна Райх</a:t>
            </a:r>
            <a:r>
              <a:rPr b="0" i="0" lang="en-US" sz="1600" u="none">
                <a:solidFill>
                  <a:schemeClr val="dk1"/>
                </a:solidFill>
                <a:effectLst>
                  <a:outerShdw blurRad="38100" algn="tl" dir="2700000" dist="38100">
                    <a:srgbClr val="C0C0C0"/>
                  </a:outerShdw>
                </a:effectLst>
                <a:latin typeface="Arial"/>
                <a:ea typeface="Arial"/>
                <a:cs typeface="Arial"/>
                <a:sym typeface="Arial"/>
              </a:rPr>
              <a:t> (1894-1939) с детьми - Таней и Костей. </a:t>
            </a:r>
          </a:p>
          <a:p>
            <a:pPr indent="-342900" lvl="0" marL="342900" marR="0" rtl="0" algn="l">
              <a:lnSpc>
                <a:spcPct val="80000"/>
              </a:lnSpc>
              <a:spcBef>
                <a:spcPts val="320"/>
              </a:spcBef>
              <a:spcAft>
                <a:spcPts val="0"/>
              </a:spcAft>
              <a:buClr>
                <a:schemeClr val="dk1"/>
              </a:buClr>
              <a:buSzPct val="100000"/>
              <a:buFont typeface="Arial"/>
              <a:buChar char="•"/>
            </a:pPr>
            <a:r>
              <a:rPr b="0" i="0" lang="en-US" sz="1600" u="none">
                <a:solidFill>
                  <a:schemeClr val="dk1"/>
                </a:solidFill>
                <a:effectLst>
                  <a:outerShdw blurRad="38100" algn="tl" dir="2700000" dist="38100">
                    <a:srgbClr val="C0C0C0"/>
                  </a:outerShdw>
                </a:effectLst>
                <a:latin typeface="Arial"/>
                <a:ea typeface="Arial"/>
                <a:cs typeface="Arial"/>
                <a:sym typeface="Arial"/>
              </a:rPr>
              <a:t>30 июля 1917 года Есенин обвенчался с красавицей-актрисой Зинаидой Райх в церкви Кирика и Улиты Вологодского уезда. 29 мая 1918 года у них родилась дочь Татьяна. Дочь, белокурую и голубоглазую, Есенин очень любил. 3 февраля 1920 года, уже после того, как Есенин разошелся с Зинаидой Райх, у них родился сын Константин. 2 октября 1921 года народный суд г. Орла вынес решение о расторжении брака Есенина с Райх. Два сына Владимир и Сергей</a:t>
            </a:r>
          </a:p>
        </p:txBody>
      </p:sp>
      <p:pic>
        <p:nvPicPr>
          <p:cNvPr descr="Зинаида Райх с детьми - Таней и Костей" id="302" name="Shape 302"/>
          <p:cNvPicPr preferRelativeResize="0"/>
          <p:nvPr/>
        </p:nvPicPr>
        <p:blipFill rotWithShape="1">
          <a:blip r:embed="rId3">
            <a:alphaModFix/>
          </a:blip>
          <a:srcRect b="0" l="0" r="0" t="0"/>
          <a:stretch/>
        </p:blipFill>
        <p:spPr>
          <a:xfrm>
            <a:off x="6300787" y="3141662"/>
            <a:ext cx="2484437" cy="1728787"/>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Точки">
  <a:themeElements>
    <a:clrScheme name="Точки">
      <a:dk1>
        <a:srgbClr val="000000"/>
      </a:dk1>
      <a:lt1>
        <a:srgbClr val="EAEAEA"/>
      </a:lt1>
      <a:dk2>
        <a:srgbClr val="000000"/>
      </a:dk2>
      <a:lt2>
        <a:srgbClr val="D1D1D1"/>
      </a:lt2>
      <a:accent1>
        <a:srgbClr val="CCECFF"/>
      </a:accent1>
      <a:accent2>
        <a:srgbClr val="B2B2B2"/>
      </a:accent2>
      <a:accent3>
        <a:srgbClr val="EAEAEA"/>
      </a:accent3>
      <a:accent4>
        <a:srgbClr val="CCECFF"/>
      </a:accent4>
      <a:accent5>
        <a:srgbClr val="B2B2B2"/>
      </a:accent5>
      <a:accent6>
        <a:srgbClr val="EAEAEA"/>
      </a:accent6>
      <a:hlink>
        <a:srgbClr val="7200E4"/>
      </a:hlink>
      <a:folHlink>
        <a:srgbClr val="00339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