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8" r:id="rId3"/>
    <p:sldId id="269" r:id="rId4"/>
    <p:sldId id="270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71" r:id="rId15"/>
    <p:sldId id="267" r:id="rId16"/>
    <p:sldId id="26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9933FF"/>
    <a:srgbClr val="4F23F1"/>
    <a:srgbClr val="EA0838"/>
    <a:srgbClr val="0EB612"/>
    <a:srgbClr val="FF9900"/>
    <a:srgbClr val="7D0363"/>
    <a:srgbClr val="0563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980728"/>
            <a:ext cx="7851648" cy="36004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Роль мультфильмов в воспитании нравственных чувств дошкольников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5157192"/>
            <a:ext cx="7854696" cy="108012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Подготовила: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Старший воспитатель МДОУ «Детский сад № 174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</a:rPr>
              <a:t>п.о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.»</a:t>
            </a:r>
          </a:p>
          <a:p>
            <a:pPr algn="ctr"/>
            <a:r>
              <a:rPr lang="ru-RU" b="1" smtClean="0">
                <a:solidFill>
                  <a:schemeClr val="accent1">
                    <a:lumMod val="50000"/>
                  </a:schemeClr>
                </a:solidFill>
              </a:rPr>
              <a:t>Макарова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Елена Владимировна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69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068728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+mn-lt"/>
              </a:rPr>
              <a:t>«Трое из Простоквашино»</a:t>
            </a:r>
            <a:endParaRPr lang="ru-RU" sz="60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2" y="1556792"/>
            <a:ext cx="6788069" cy="381642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129947"/>
            <a:ext cx="6630888" cy="3728053"/>
          </a:xfrm>
        </p:spPr>
      </p:pic>
      <p:pic>
        <p:nvPicPr>
          <p:cNvPr id="7" name="Музыка из мультфильмов - Зима в Простоквашино - Кабы небыло зимы (минус) (mp3ostrov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FF9900"/>
                </a:solidFill>
                <a:latin typeface="+mn-lt"/>
              </a:rPr>
              <a:t>«Антошка»</a:t>
            </a:r>
            <a:endParaRPr lang="ru-RU" sz="5400" b="1" dirty="0">
              <a:solidFill>
                <a:srgbClr val="FF99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1340768"/>
            <a:ext cx="11017223" cy="6193651"/>
          </a:xfrm>
        </p:spPr>
      </p:pic>
      <p:pic>
        <p:nvPicPr>
          <p:cNvPr id="7" name="09f43bd06df6c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2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3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EA0838"/>
                </a:solidFill>
                <a:latin typeface="+mn-lt"/>
              </a:rPr>
              <a:t>«Мама для мамонтенка» </a:t>
            </a:r>
            <a:endParaRPr lang="ru-RU" b="1" dirty="0">
              <a:solidFill>
                <a:srgbClr val="EA0838"/>
              </a:solidFill>
              <a:latin typeface="+mn-lt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1052736"/>
            <a:ext cx="11054665" cy="5616624"/>
          </a:xfrm>
        </p:spPr>
      </p:pic>
      <p:pic>
        <p:nvPicPr>
          <p:cNvPr id="14" name="0a4978c2797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2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6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00B050"/>
                </a:solidFill>
                <a:latin typeface="+mn-lt"/>
              </a:rPr>
              <a:t>«Чебурашка»</a:t>
            </a:r>
            <a:endParaRPr lang="ru-RU" sz="5400" b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648" y="1124744"/>
            <a:ext cx="6531916" cy="3672408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140968"/>
            <a:ext cx="6270848" cy="3525629"/>
          </a:xfrm>
        </p:spPr>
      </p:pic>
      <p:pic>
        <p:nvPicPr>
          <p:cNvPr id="14" name="Крокодил Гена - Песнека про день рождения!!!!!!!!! (mp3ostrov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7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5584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0000FF"/>
                </a:solidFill>
              </a:rPr>
              <a:t>В «советских</a:t>
            </a:r>
            <a:r>
              <a:rPr lang="ru-RU" sz="3600" b="1" dirty="0">
                <a:solidFill>
                  <a:srgbClr val="0000FF"/>
                </a:solidFill>
              </a:rPr>
              <a:t>»  </a:t>
            </a:r>
            <a:r>
              <a:rPr lang="ru-RU" sz="3600" b="1" dirty="0" smtClean="0">
                <a:solidFill>
                  <a:srgbClr val="0000FF"/>
                </a:solidFill>
              </a:rPr>
              <a:t>мультфильмах </a:t>
            </a:r>
            <a:r>
              <a:rPr lang="ru-RU" sz="3600" b="1" dirty="0">
                <a:solidFill>
                  <a:srgbClr val="0000FF"/>
                </a:solidFill>
              </a:rPr>
              <a:t>создается </a:t>
            </a:r>
            <a:r>
              <a:rPr lang="ru-RU" sz="3600" b="1" u="sng" dirty="0">
                <a:solidFill>
                  <a:srgbClr val="FF3399"/>
                </a:solidFill>
              </a:rPr>
              <a:t>добрая картина </a:t>
            </a:r>
            <a:r>
              <a:rPr lang="ru-RU" sz="3600" b="1" u="sng" dirty="0" smtClean="0">
                <a:solidFill>
                  <a:srgbClr val="FF3399"/>
                </a:solidFill>
              </a:rPr>
              <a:t>мира</a:t>
            </a:r>
            <a:r>
              <a:rPr lang="ru-RU" sz="3600" b="1" dirty="0" smtClean="0">
                <a:solidFill>
                  <a:srgbClr val="0000FF"/>
                </a:solidFill>
              </a:rPr>
              <a:t>, благодаря которой наши дети впитывают те </a:t>
            </a:r>
            <a:r>
              <a:rPr lang="ru-RU" sz="3600" b="1" u="sng" dirty="0" smtClean="0">
                <a:solidFill>
                  <a:srgbClr val="FF3399"/>
                </a:solidFill>
              </a:rPr>
              <a:t>лучшие нравственные качества</a:t>
            </a:r>
            <a:r>
              <a:rPr lang="ru-RU" sz="3600" b="1" dirty="0" smtClean="0">
                <a:solidFill>
                  <a:srgbClr val="0000FF"/>
                </a:solidFill>
              </a:rPr>
              <a:t>, которые в настоящее время утеряны нашим обществом.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091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76872"/>
            <a:ext cx="8229600" cy="151216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Спасибо за внимание!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88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5013176"/>
            <a:ext cx="8229600" cy="1728192"/>
          </a:xfrm>
        </p:spPr>
        <p:txBody>
          <a:bodyPr>
            <a:normAutofit/>
          </a:bodyPr>
          <a:lstStyle/>
          <a:p>
            <a:pPr algn="ctr"/>
            <a:endParaRPr lang="ru-RU" sz="4400" b="1" dirty="0">
              <a:solidFill>
                <a:srgbClr val="4F23F1"/>
              </a:solidFill>
              <a:latin typeface="+mn-lt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69360"/>
          </a:xfrm>
        </p:spPr>
      </p:pic>
      <p:pic>
        <p:nvPicPr>
          <p:cNvPr id="8" name="Дорога добр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8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1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18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99856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0000FF"/>
                </a:solidFill>
              </a:rPr>
              <a:t>Р</a:t>
            </a:r>
            <a:r>
              <a:rPr lang="ru-RU" sz="3600" b="1" dirty="0" smtClean="0">
                <a:solidFill>
                  <a:srgbClr val="0000FF"/>
                </a:solidFill>
              </a:rPr>
              <a:t>оль</a:t>
            </a:r>
            <a:r>
              <a:rPr lang="ru-RU" sz="3600" b="1" dirty="0" smtClean="0"/>
              <a:t> </a:t>
            </a:r>
            <a:r>
              <a:rPr lang="ru-RU" sz="3600" b="1" dirty="0">
                <a:solidFill>
                  <a:srgbClr val="0000FF"/>
                </a:solidFill>
              </a:rPr>
              <a:t>мультфильмов в воспитании ребенка</a:t>
            </a:r>
            <a:r>
              <a:rPr lang="ru-RU" sz="3600" dirty="0">
                <a:solidFill>
                  <a:srgbClr val="0000FF"/>
                </a:solidFill>
              </a:rPr>
              <a:t> огромна. </a:t>
            </a:r>
            <a:endParaRPr lang="ru-RU" sz="36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ru-RU" sz="3600" dirty="0" smtClean="0">
              <a:solidFill>
                <a:srgbClr val="0000FF"/>
              </a:solidFill>
            </a:endParaRPr>
          </a:p>
          <a:p>
            <a:r>
              <a:rPr lang="ru-RU" sz="3600" dirty="0">
                <a:solidFill>
                  <a:srgbClr val="0000FF"/>
                </a:solidFill>
              </a:rPr>
              <a:t>Г</a:t>
            </a:r>
            <a:r>
              <a:rPr lang="ru-RU" sz="3600" dirty="0" smtClean="0">
                <a:solidFill>
                  <a:srgbClr val="0000FF"/>
                </a:solidFill>
              </a:rPr>
              <a:t>ерои </a:t>
            </a:r>
            <a:r>
              <a:rPr lang="ru-RU" sz="3600" dirty="0">
                <a:solidFill>
                  <a:srgbClr val="0000FF"/>
                </a:solidFill>
              </a:rPr>
              <a:t>мультиков для ребенка — главный авторитет (после родителей), своего рода пример для подражания, и как следствие мощное средство для воспитания! </a:t>
            </a:r>
          </a:p>
        </p:txBody>
      </p:sp>
    </p:spTree>
    <p:extLst>
      <p:ext uri="{BB962C8B-B14F-4D97-AF65-F5344CB8AC3E}">
        <p14:creationId xmlns:p14="http://schemas.microsoft.com/office/powerpoint/2010/main" val="184343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/>
          <a:lstStyle/>
          <a:p>
            <a:pPr marL="0" indent="0" algn="ctr" fontAlgn="base">
              <a:buNone/>
            </a:pPr>
            <a:r>
              <a:rPr lang="ru-RU" sz="3600" b="1" u="sng" dirty="0">
                <a:solidFill>
                  <a:srgbClr val="EA0838"/>
                </a:solidFill>
              </a:rPr>
              <a:t>Роль мультфильмов в развитии ребенка:</a:t>
            </a:r>
            <a:endParaRPr lang="ru-RU" sz="3600" u="sng" dirty="0">
              <a:solidFill>
                <a:srgbClr val="EA0838"/>
              </a:solidFill>
            </a:endParaRPr>
          </a:p>
          <a:p>
            <a:pPr algn="ctr" fontAlgn="base"/>
            <a:r>
              <a:rPr lang="ru-RU" sz="3600" b="1" dirty="0">
                <a:solidFill>
                  <a:srgbClr val="4F23F1"/>
                </a:solidFill>
              </a:rPr>
              <a:t>Мультфильмы помогают расширить словарный запас ребенка, его кругозор, развить память, фантазию и воображение.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58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9933FF"/>
                </a:solidFill>
              </a:rPr>
              <a:t>Советуем вам посмотреть мультфильмы, </a:t>
            </a:r>
            <a:endParaRPr lang="ru-RU" sz="4000" b="1" dirty="0" smtClean="0">
              <a:solidFill>
                <a:srgbClr val="9933FF"/>
              </a:solidFill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9933FF"/>
                </a:solidFill>
              </a:rPr>
              <a:t>которые </a:t>
            </a:r>
            <a:r>
              <a:rPr lang="ru-RU" sz="4000" b="1" dirty="0">
                <a:solidFill>
                  <a:srgbClr val="9933FF"/>
                </a:solidFill>
              </a:rPr>
              <a:t>способствуют воспитанию </a:t>
            </a:r>
            <a:r>
              <a:rPr lang="ru-RU" sz="4000" b="1" dirty="0">
                <a:solidFill>
                  <a:srgbClr val="FF3399"/>
                </a:solidFill>
              </a:rPr>
              <a:t>высоких нравственных чувств у </a:t>
            </a:r>
            <a:r>
              <a:rPr lang="ru-RU" sz="4000" b="1" dirty="0" smtClean="0">
                <a:solidFill>
                  <a:srgbClr val="FF3399"/>
                </a:solidFill>
              </a:rPr>
              <a:t>детей</a:t>
            </a:r>
            <a:r>
              <a:rPr lang="ru-RU" sz="4000" b="1" dirty="0" smtClean="0">
                <a:solidFill>
                  <a:srgbClr val="9933FF"/>
                </a:solidFill>
              </a:rPr>
              <a:t> </a:t>
            </a:r>
            <a:endParaRPr lang="ru-RU" sz="4000" b="1" dirty="0">
              <a:solidFill>
                <a:srgbClr val="9933FF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639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-243408"/>
            <a:ext cx="8148207" cy="458112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429000"/>
            <a:ext cx="6660232" cy="3744551"/>
          </a:xfrm>
        </p:spPr>
      </p:pic>
      <p:pic>
        <p:nvPicPr>
          <p:cNvPr id="9" name="Песенка Львёнка и Черепах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2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+mn-lt"/>
              </a:rPr>
              <a:t>«Крошка Енот»</a:t>
            </a:r>
            <a:endParaRPr lang="ru-RU" sz="6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2619917"/>
            <a:ext cx="5904656" cy="4266892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600" y="1340768"/>
            <a:ext cx="5416234" cy="4032448"/>
          </a:xfrm>
        </p:spPr>
      </p:pic>
      <p:pic>
        <p:nvPicPr>
          <p:cNvPr id="12" name="iz_multfilma_Kroshka_Enot_i_tot_kto_sidit_v_prudu_-_Ulybka_(x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9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+mn-lt"/>
              </a:rPr>
              <a:t>«</a:t>
            </a:r>
            <a:r>
              <a:rPr lang="ru-RU" sz="6000" b="1" dirty="0" err="1" smtClean="0">
                <a:solidFill>
                  <a:srgbClr val="7030A0"/>
                </a:solidFill>
                <a:latin typeface="+mn-lt"/>
              </a:rPr>
              <a:t>Трям</a:t>
            </a:r>
            <a:r>
              <a:rPr lang="ru-RU" sz="6000" b="1" dirty="0" smtClean="0">
                <a:solidFill>
                  <a:srgbClr val="7030A0"/>
                </a:solidFill>
                <a:latin typeface="+mn-lt"/>
              </a:rPr>
              <a:t>, Здравствуйте!»</a:t>
            </a:r>
            <a:endParaRPr lang="ru-RU" sz="60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196752"/>
            <a:ext cx="5490090" cy="396044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547689"/>
            <a:ext cx="5625951" cy="4288816"/>
          </a:xfrm>
        </p:spPr>
      </p:pic>
      <p:pic>
        <p:nvPicPr>
          <p:cNvPr id="9" name="Песня из мультфильма Трям, здравствуйте! - Облака -белогривые лошадки (mp3ostrov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0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936104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056309"/>
                </a:solidFill>
                <a:latin typeface="+mn-lt"/>
              </a:rPr>
              <a:t>Приключения кота Леопольда</a:t>
            </a:r>
            <a:endParaRPr lang="ru-RU" sz="6000" b="1" dirty="0">
              <a:solidFill>
                <a:srgbClr val="056309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1556792"/>
            <a:ext cx="6025730" cy="403244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007182"/>
            <a:ext cx="5853042" cy="4061951"/>
          </a:xfrm>
        </p:spPr>
      </p:pic>
      <p:pic>
        <p:nvPicPr>
          <p:cNvPr id="7" name="Песня кота Леопольд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1844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6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7D0363"/>
                </a:solidFill>
                <a:latin typeface="+mn-lt"/>
              </a:rPr>
              <a:t>«Умка»</a:t>
            </a:r>
            <a:endParaRPr lang="ru-RU" sz="6000" b="1" dirty="0">
              <a:solidFill>
                <a:srgbClr val="7D0363"/>
              </a:solidFill>
              <a:latin typeface="+mn-lt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680" y="1268760"/>
            <a:ext cx="12385376" cy="6436540"/>
          </a:xfrm>
        </p:spPr>
      </p:pic>
      <p:pic>
        <p:nvPicPr>
          <p:cNvPr id="16" name="9ec3a73ad7ad8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8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112</TotalTime>
  <Words>103</Words>
  <Application>Microsoft Office PowerPoint</Application>
  <PresentationFormat>Экран (4:3)</PresentationFormat>
  <Paragraphs>21</Paragraphs>
  <Slides>16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Calibri</vt:lpstr>
      <vt:lpstr>Constantia</vt:lpstr>
      <vt:lpstr>Wingdings 2</vt:lpstr>
      <vt:lpstr>Поток</vt:lpstr>
      <vt:lpstr>Роль мультфильмов в воспитании нравственных чувств дошкольников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«Крошка Енот»</vt:lpstr>
      <vt:lpstr>«Трям, Здравствуйте!»</vt:lpstr>
      <vt:lpstr>Приключения кота Леопольда</vt:lpstr>
      <vt:lpstr>«Умка»</vt:lpstr>
      <vt:lpstr>«Трое из Простоквашино»</vt:lpstr>
      <vt:lpstr>«Антошка»</vt:lpstr>
      <vt:lpstr>«Мама для мамонтенка» </vt:lpstr>
      <vt:lpstr>«Чебурашка»</vt:lpstr>
      <vt:lpstr>Презентация PowerPoint</vt:lpstr>
      <vt:lpstr>Спасибо за внимание!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мультфильмов в воспитании нравственных чувств дошкольников</dc:title>
  <dc:creator>Садик</dc:creator>
  <cp:lastModifiedBy>Админ</cp:lastModifiedBy>
  <cp:revision>15</cp:revision>
  <dcterms:created xsi:type="dcterms:W3CDTF">2015-12-16T15:58:29Z</dcterms:created>
  <dcterms:modified xsi:type="dcterms:W3CDTF">2019-03-23T16:16:28Z</dcterms:modified>
</cp:coreProperties>
</file>