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6" r:id="rId2"/>
    <p:sldId id="263" r:id="rId3"/>
    <p:sldId id="264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258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3641-8178-45CF-95D9-51027DF1519F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501BB4A-6ADE-462D-9FC7-2C81381B4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160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3641-8178-45CF-95D9-51027DF1519F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501BB4A-6ADE-462D-9FC7-2C81381B4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829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3641-8178-45CF-95D9-51027DF1519F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501BB4A-6ADE-462D-9FC7-2C81381B462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0403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3641-8178-45CF-95D9-51027DF1519F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501BB4A-6ADE-462D-9FC7-2C81381B4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745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3641-8178-45CF-95D9-51027DF1519F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501BB4A-6ADE-462D-9FC7-2C81381B462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910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3641-8178-45CF-95D9-51027DF1519F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501BB4A-6ADE-462D-9FC7-2C81381B4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175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3641-8178-45CF-95D9-51027DF1519F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BB4A-6ADE-462D-9FC7-2C81381B4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624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3641-8178-45CF-95D9-51027DF1519F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BB4A-6ADE-462D-9FC7-2C81381B4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745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3641-8178-45CF-95D9-51027DF1519F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BB4A-6ADE-462D-9FC7-2C81381B4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739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3641-8178-45CF-95D9-51027DF1519F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501BB4A-6ADE-462D-9FC7-2C81381B4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237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3641-8178-45CF-95D9-51027DF1519F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501BB4A-6ADE-462D-9FC7-2C81381B4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747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3641-8178-45CF-95D9-51027DF1519F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501BB4A-6ADE-462D-9FC7-2C81381B4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432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3641-8178-45CF-95D9-51027DF1519F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BB4A-6ADE-462D-9FC7-2C81381B4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270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3641-8178-45CF-95D9-51027DF1519F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BB4A-6ADE-462D-9FC7-2C81381B4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780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3641-8178-45CF-95D9-51027DF1519F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BB4A-6ADE-462D-9FC7-2C81381B4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715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3641-8178-45CF-95D9-51027DF1519F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501BB4A-6ADE-462D-9FC7-2C81381B4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547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F3641-8178-45CF-95D9-51027DF1519F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501BB4A-6ADE-462D-9FC7-2C81381B4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77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3" y="2514601"/>
            <a:ext cx="8915399" cy="221564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02819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018" y="0"/>
            <a:ext cx="13044034" cy="6715125"/>
          </a:xfrm>
          <a:prstGeom prst="rect">
            <a:avLst/>
          </a:prstGeom>
        </p:spPr>
      </p:pic>
      <p:pic>
        <p:nvPicPr>
          <p:cNvPr id="5" name="Neposedy_-_Detstvo_-eto_smeh_i_radost_(Gybka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596900"/>
          </a:xfrm>
          <a:prstGeom prst="rect">
            <a:avLst/>
          </a:prstGeom>
        </p:spPr>
      </p:pic>
      <p:pic>
        <p:nvPicPr>
          <p:cNvPr id="6" name="Neposedy_-_Detstvo_-eto_smeh_i_radost_(Gybka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596900"/>
          </a:xfrm>
          <a:prstGeom prst="rect">
            <a:avLst/>
          </a:prstGeom>
        </p:spPr>
      </p:pic>
      <p:pic>
        <p:nvPicPr>
          <p:cNvPr id="7" name="Neposedy_-_Detstvo_-eto_smeh_i_radost_(Gybka.com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00" end="160232.6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04800" y="6007100"/>
            <a:ext cx="609600" cy="596900"/>
          </a:xfrm>
          <a:prstGeom prst="rect">
            <a:avLst/>
          </a:prstGeom>
        </p:spPr>
      </p:pic>
      <p:pic>
        <p:nvPicPr>
          <p:cNvPr id="8" name="Neposedy_-_Detstvo_-eto_smeh_i_radost_(Gybka.com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end="161771.6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04800" y="6007100"/>
            <a:ext cx="6096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7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31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1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19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19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78990"/>
            <a:ext cx="11531600" cy="6679010"/>
          </a:xfrm>
        </p:spPr>
      </p:pic>
    </p:spTree>
    <p:extLst>
      <p:ext uri="{BB962C8B-B14F-4D97-AF65-F5344CB8AC3E}">
        <p14:creationId xmlns:p14="http://schemas.microsoft.com/office/powerpoint/2010/main" val="246326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509"/>
            <a:ext cx="9969500" cy="6772276"/>
          </a:xfrm>
        </p:spPr>
      </p:pic>
      <p:pic>
        <p:nvPicPr>
          <p:cNvPr id="5" name="Neposedy_-_Detstvo_-eto_smeh_i_radost_(Gybka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5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9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94449"/>
            <a:ext cx="8911687" cy="128089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</a:rPr>
              <a:t>  Детский </a:t>
            </a:r>
            <a:r>
              <a:rPr lang="ru-RU" b="1" dirty="0" smtClean="0">
                <a:solidFill>
                  <a:schemeClr val="accent2"/>
                </a:solidFill>
              </a:rPr>
              <a:t>образцовый</a:t>
            </a:r>
            <a:r>
              <a:rPr lang="ru-RU" b="1" dirty="0" smtClean="0">
                <a:solidFill>
                  <a:schemeClr val="accent1"/>
                </a:solidFill>
              </a:rPr>
              <a:t> </a:t>
            </a:r>
            <a:r>
              <a:rPr lang="ru-RU" b="1" dirty="0" smtClean="0">
                <a:solidFill>
                  <a:srgbClr val="FFFF00"/>
                </a:solidFill>
              </a:rPr>
              <a:t>вокальный</a:t>
            </a:r>
            <a:r>
              <a:rPr lang="ru-RU" b="1" dirty="0" smtClean="0">
                <a:solidFill>
                  <a:schemeClr val="accent1"/>
                </a:solidFill>
              </a:rPr>
              <a:t> </a:t>
            </a:r>
            <a:r>
              <a:rPr lang="ru-RU" b="1" dirty="0" smtClean="0">
                <a:solidFill>
                  <a:srgbClr val="00B050"/>
                </a:solidFill>
              </a:rPr>
              <a:t>коллектив</a:t>
            </a:r>
            <a:r>
              <a:rPr lang="ru-RU" b="1" dirty="0" smtClean="0">
                <a:solidFill>
                  <a:schemeClr val="accent1"/>
                </a:solidFill>
              </a:rPr>
              <a:t> </a:t>
            </a:r>
            <a:r>
              <a:rPr lang="ru-RU" b="1" dirty="0" smtClean="0">
                <a:solidFill>
                  <a:srgbClr val="00B0F0"/>
                </a:solidFill>
              </a:rPr>
              <a:t>«Радуга» </a:t>
            </a:r>
            <a:r>
              <a:rPr lang="ru-RU" b="1" dirty="0" smtClean="0">
                <a:solidFill>
                  <a:srgbClr val="0070C0"/>
                </a:solidFill>
              </a:rPr>
              <a:t>поём</a:t>
            </a:r>
            <a:r>
              <a:rPr lang="ru-RU" b="1" dirty="0" smtClean="0">
                <a:solidFill>
                  <a:schemeClr val="accent1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</a:rPr>
              <a:t>о счастье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вокальная_группа_радуга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2231" y="2133600"/>
            <a:ext cx="8382244" cy="4715136"/>
          </a:xfrm>
        </p:spPr>
      </p:pic>
    </p:spTree>
    <p:extLst>
      <p:ext uri="{BB962C8B-B14F-4D97-AF65-F5344CB8AC3E}">
        <p14:creationId xmlns:p14="http://schemas.microsoft.com/office/powerpoint/2010/main" val="219431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Дети-это счастье! Дети – это радость!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Дети-это свежей жизни ветерок!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338" y="1564348"/>
            <a:ext cx="10603524" cy="7500644"/>
          </a:xfrm>
        </p:spPr>
      </p:pic>
    </p:spTree>
    <p:extLst>
      <p:ext uri="{BB962C8B-B14F-4D97-AF65-F5344CB8AC3E}">
        <p14:creationId xmlns:p14="http://schemas.microsoft.com/office/powerpoint/2010/main" val="190939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15" y="43197"/>
            <a:ext cx="12537830" cy="6858001"/>
          </a:xfrm>
        </p:spPr>
      </p:pic>
    </p:spTree>
    <p:extLst>
      <p:ext uri="{BB962C8B-B14F-4D97-AF65-F5344CB8AC3E}">
        <p14:creationId xmlns:p14="http://schemas.microsoft.com/office/powerpoint/2010/main" val="424723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254</TotalTime>
  <Words>19</Words>
  <Application>Microsoft Office PowerPoint</Application>
  <PresentationFormat>Широкоэкранный</PresentationFormat>
  <Paragraphs>2</Paragraphs>
  <Slides>6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Century Gothic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  Детский образцовый вокальный коллектив «Радуга» поём о счастье</vt:lpstr>
      <vt:lpstr>Дети-это счастье! Дети – это радость! Дети-это свежей жизни ветерок!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18</cp:revision>
  <dcterms:created xsi:type="dcterms:W3CDTF">2020-11-17T05:44:17Z</dcterms:created>
  <dcterms:modified xsi:type="dcterms:W3CDTF">2020-11-17T11:30:10Z</dcterms:modified>
</cp:coreProperties>
</file>