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6"/>
  </p:handoutMasterIdLst>
  <p:sldIdLst>
    <p:sldId id="256" r:id="rId2"/>
    <p:sldId id="257" r:id="rId3"/>
    <p:sldId id="275" r:id="rId4"/>
    <p:sldId id="258" r:id="rId5"/>
    <p:sldId id="274" r:id="rId6"/>
    <p:sldId id="262" r:id="rId7"/>
    <p:sldId id="260" r:id="rId8"/>
    <p:sldId id="263" r:id="rId9"/>
    <p:sldId id="264" r:id="rId10"/>
    <p:sldId id="265" r:id="rId11"/>
    <p:sldId id="266" r:id="rId12"/>
    <p:sldId id="271" r:id="rId13"/>
    <p:sldId id="270" r:id="rId14"/>
    <p:sldId id="27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83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7866E-B350-4F60-9592-513C8E491BF0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66133-E429-4E6B-AC5E-F7474191CF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147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5B27-E6B3-4BF9-9351-A7851D40637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D17F-7C84-4A4A-A40D-A2F07AA7371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20000">
    <p:cut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5B27-E6B3-4BF9-9351-A7851D40637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D17F-7C84-4A4A-A40D-A2F07AA737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0">
    <p:cut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5B27-E6B3-4BF9-9351-A7851D40637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D17F-7C84-4A4A-A40D-A2F07AA737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0">
    <p:cut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5B27-E6B3-4BF9-9351-A7851D40637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D17F-7C84-4A4A-A40D-A2F07AA7371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 advClick="0" advTm="20000">
    <p:cut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5B27-E6B3-4BF9-9351-A7851D40637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D17F-7C84-4A4A-A40D-A2F07AA737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0">
    <p:cut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5B27-E6B3-4BF9-9351-A7851D40637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D17F-7C84-4A4A-A40D-A2F07AA7371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Click="0" advTm="20000">
    <p:cut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5B27-E6B3-4BF9-9351-A7851D40637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D17F-7C84-4A4A-A40D-A2F07AA7371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20000">
    <p:cut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5B27-E6B3-4BF9-9351-A7851D40637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D17F-7C84-4A4A-A40D-A2F07AA737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0">
    <p:cut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5B27-E6B3-4BF9-9351-A7851D40637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D17F-7C84-4A4A-A40D-A2F07AA737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0">
    <p:cut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5B27-E6B3-4BF9-9351-A7851D40637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D17F-7C84-4A4A-A40D-A2F07AA737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0">
    <p:cut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5B27-E6B3-4BF9-9351-A7851D40637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9D17F-7C84-4A4A-A40D-A2F07AA7371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20000">
    <p:cut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9015B27-E6B3-4BF9-9351-A7851D40637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A09D17F-7C84-4A4A-A40D-A2F07AA7371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20000">
    <p:cut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476673"/>
            <a:ext cx="7175351" cy="2736304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Нетрадиционная техника рисования — энкаустика</a:t>
            </a:r>
            <a:endParaRPr lang="ru-RU" sz="32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3681536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3284984"/>
            <a:ext cx="47525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b="1" dirty="0" smtClean="0"/>
          </a:p>
          <a:p>
            <a:r>
              <a:rPr lang="ru-RU" b="1" dirty="0" smtClean="0"/>
              <a:t>Подготовила :</a:t>
            </a:r>
          </a:p>
          <a:p>
            <a:r>
              <a:rPr lang="ru-RU" b="1" dirty="0" smtClean="0"/>
              <a:t>Суркова Анна Александровна</a:t>
            </a:r>
          </a:p>
          <a:p>
            <a:r>
              <a:rPr lang="ru-RU" b="1" dirty="0" smtClean="0"/>
              <a:t>Воспитатель  МБУ средней школы № 18 </a:t>
            </a:r>
            <a:endParaRPr lang="ru-RU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84" y="3284984"/>
            <a:ext cx="2788568" cy="171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7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476672"/>
            <a:ext cx="8229600" cy="5832648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	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</a:rPr>
              <a:t>Третий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</a:rPr>
              <a:t>прием - работа боковой стороной утюга.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Таким образом, получаются необходимые белые линии. Утюг ставим ребром на уже нанесенный основным приемом фон. Так получаются вертикальные и горизонтальные линии. Например, трава разной длины, кусты, тонкие деревья.</a:t>
            </a:r>
          </a:p>
          <a:p>
            <a:endParaRPr lang="ru-RU" dirty="0"/>
          </a:p>
        </p:txBody>
      </p:sp>
      <p:pic>
        <p:nvPicPr>
          <p:cNvPr id="5" name="Рисунок 4" descr="http://www.maam.ru/upload/blogs/detsad-213678-139762761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3140968"/>
            <a:ext cx="5107652" cy="2920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3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20000">
        <p14:shred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620688"/>
            <a:ext cx="7848872" cy="2016224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dirty="0" smtClean="0"/>
              <a:t>	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</a:rPr>
              <a:t>Четвертый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</a:rPr>
              <a:t>прием - рисование кончиком утюга.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Носиком утюга подцепляем немного воска и им рисуем. Таким приемом можно получить мелкие детали (цветы, птиц и небольших животных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). Можно положить работу на разогретый утюг и легкими движениями наносить рисунок или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капать воск с горячего утюга.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ru-RU" dirty="0"/>
          </a:p>
        </p:txBody>
      </p:sp>
      <p:pic>
        <p:nvPicPr>
          <p:cNvPr id="4" name="Рисунок 3" descr="http://www.maam.ru/upload/blogs/detsad-213678-139762781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2852936"/>
            <a:ext cx="5323676" cy="3163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38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20000">
        <p14:gallery dir="l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Картины в этой технике получаются удивительные, необычные, наполненные каким то необыкновенным волшебством.</a:t>
            </a:r>
          </a:p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	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08" y="2026008"/>
            <a:ext cx="7620000" cy="450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53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20000">
        <p14:prism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	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Предлагаю вам попробовать эту технику, и я уверена, у вас все получится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0" indent="0" algn="ctr">
              <a:buNone/>
            </a:pP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51418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7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20000">
        <p14:warp dir="in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20891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78259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</a:rPr>
              <a:t>Спасибо за внимание!</a:t>
            </a:r>
            <a:endParaRPr lang="ru-RU" sz="4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88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14:flythrough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5720" indent="0" algn="ctr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Любой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ребенок по своей сути –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творец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Но его творческие возможности, как правило,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находятся в скрытом состоянии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и не всегда реализуются полностью. Создав условия, побуждающие ребенка к занятиям искусством, можно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раскрыть его дремлющие творческие способности.</a:t>
            </a:r>
          </a:p>
          <a:p>
            <a:pPr marL="4572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И сегодня мы поподробнее разберем  нетрадиционную технику рисования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ЭНКАУСТИКА - которая и помогает раскрыть творческие способности ребенка</a:t>
            </a:r>
          </a:p>
          <a:p>
            <a:pPr marL="4572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Энкаустика – древнейшее «писание на воске и воском».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142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3690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83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692696"/>
            <a:ext cx="7336904" cy="54006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	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Техникой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энкаустики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пользовались греки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для создания ранних икон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, но в 6 веке искусство энкаустики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постепенно пришло в упадок.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Энкаустика стала «стилизованной», но не утратила своего свойства «целительного искусства»!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Энкаустика – занятие настолько увлекательное и захватывающие, что к нему очень быстро и надолго привыкаешь.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Оно под силу каждому, картины, можно создать за считанные минуты.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В технике энкаустика впечатляющими получаются – например, картины живой природы, подводного мира.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62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13690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Энкаустика-техника рисования воском!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06489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476672"/>
            <a:ext cx="3754760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en-US" sz="3200" dirty="0" smtClean="0"/>
              <a:t>	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548680"/>
            <a:ext cx="763284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Этой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технике подвластно всё: сказочные растения, волшебный мир морей и океанов,  воздушные облака, горы, бездонные озёра. Всё это можно нарисовать восковыми мелками при помощи утюга.</a:t>
            </a:r>
            <a:br>
              <a:rPr lang="ru-RU" sz="20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Чтобы научиться технике энкаустика, нужно запастись восковыми мелками, белым картоном и утюгом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. И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главное совсем не нужно уметь рисовать! Эта техника очень проста и доступна всем. Для знакомства с техникой и освоения базовых приемов вам понадобится совсем немного.</a:t>
            </a:r>
          </a:p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Работать с утюгом необходимо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на минимальной мощности и наносить мелки на подошву.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 В энкаустике, как и во многих других техниках, существуют</a:t>
            </a:r>
          </a:p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4 основных приемов работы с утюгом.</a:t>
            </a:r>
          </a:p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Разглаживание, оттиск, рисование ребром утюга, рисование носиком.</a:t>
            </a:r>
          </a:p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Предлагаю Вам ознакомиться с этими приемами рисования поподробнее.</a:t>
            </a:r>
            <a:br>
              <a:rPr lang="ru-RU" sz="2000" b="1" dirty="0">
                <a:solidFill>
                  <a:schemeClr val="bg2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32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20000">
        <p:wheel spokes="1"/>
      </p:transition>
    </mc:Choice>
    <mc:Fallback xmlns="">
      <p:transition spd="slow" advClick="0" advTm="20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	</a:t>
            </a:r>
            <a:r>
              <a:rPr lang="ru-RU" sz="2400" dirty="0" smtClean="0"/>
              <a:t>Включаем </a:t>
            </a:r>
            <a:r>
              <a:rPr lang="ru-RU" sz="2400" dirty="0"/>
              <a:t>утюг на минимальную мощность и наносим на подошву восковые мелки. Можно сразу нескольких цветов, они не смешиваются. Работать нужно очень быстро, потому что мелки быстро плавятся. Затем то, что получилось на утюге, переносится на </a:t>
            </a:r>
            <a:r>
              <a:rPr lang="ru-RU" sz="2400" dirty="0" smtClean="0"/>
              <a:t>картон.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4" name="Рисунок 3" descr="http://www.maam.ru/upload/blogs/detsad-213678-139762654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3068960"/>
            <a:ext cx="4248472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57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20000">
        <p14:honeycomb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	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</a:rPr>
              <a:t>Прием первый -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</a:rPr>
              <a:t>разглаживание.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</a:rPr>
              <a:t>Представляет собой элементарное гладящее движение утюгом. Утюгом проглаживаем картон, от одного края к другому, не останавливаясь.</a:t>
            </a:r>
          </a:p>
          <a:p>
            <a:endParaRPr lang="ru-RU" dirty="0"/>
          </a:p>
        </p:txBody>
      </p:sp>
      <p:pic>
        <p:nvPicPr>
          <p:cNvPr id="4" name="Рисунок 3" descr="http://www.maam.ru/upload/blogs/detsad-213678-1397626596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3240360" cy="249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maam.ru/upload/blogs/detsad-213678-1397626899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2708920"/>
            <a:ext cx="3374544" cy="2492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30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20000">
        <p14:glitter pattern="hexagon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259228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Второй приём рисования - оттиск.</a:t>
            </a:r>
            <a:b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</a:rPr>
            </a:br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Утюг прикладываем к работе можно на белый лист или можно на лист с готовым фоном как показано, а потом резко приподнимаем. Получились прожилки. Оттиск можно выполнить следующим образом: на кончике утюга расплавляем восковой мелок нужного цвета. Затем утюг прикладываем к работе и резко поднимаем - получается кустик.</a:t>
            </a:r>
            <a:b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100" dirty="0"/>
              <a:t> </a:t>
            </a:r>
            <a:br>
              <a:rPr lang="ru-RU" sz="3100" dirty="0"/>
            </a:br>
            <a:endParaRPr lang="ru-RU" sz="3100" dirty="0"/>
          </a:p>
        </p:txBody>
      </p:sp>
      <p:pic>
        <p:nvPicPr>
          <p:cNvPr id="4" name="Объект 3" descr="http://www.maam.ru/upload/blogs/detsad-213678-1397626689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91680" y="2564904"/>
            <a:ext cx="4896544" cy="3547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43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20000">
        <p14:vortex dir="r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220</TotalTime>
  <Words>147</Words>
  <Application>Microsoft Office PowerPoint</Application>
  <PresentationFormat>Экран (4:3)</PresentationFormat>
  <Paragraphs>35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Нетрадиционная техника рисования — энкаустика</vt:lpstr>
      <vt:lpstr>Презентация PowerPoint</vt:lpstr>
      <vt:lpstr>Презентация PowerPoint</vt:lpstr>
      <vt:lpstr>Презентация PowerPoint</vt:lpstr>
      <vt:lpstr>Энкаустика-техника рисования воском!</vt:lpstr>
      <vt:lpstr>Презентация PowerPoint</vt:lpstr>
      <vt:lpstr>Презентация PowerPoint</vt:lpstr>
      <vt:lpstr>Презентация PowerPoint</vt:lpstr>
      <vt:lpstr>Второй приём рисования - оттиск. Утюг прикладываем к работе можно на белый лист или можно на лист с готовым фоном как показано, а потом резко приподнимаем. Получились прожилки. Оттиск можно выполнить следующим образом: на кончике утюга расплавляем восковой мелок нужного цвета. Затем утюг прикладываем к работе и резко поднимаем - получается кустик.  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Анютка</cp:lastModifiedBy>
  <cp:revision>22</cp:revision>
  <dcterms:created xsi:type="dcterms:W3CDTF">2016-05-14T10:59:05Z</dcterms:created>
  <dcterms:modified xsi:type="dcterms:W3CDTF">2020-10-29T09:30:50Z</dcterms:modified>
</cp:coreProperties>
</file>