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handoutMasterIdLst>
    <p:handoutMasterId r:id="rId10"/>
  </p:handoutMasterIdLst>
  <p:sldIdLst>
    <p:sldId id="256" r:id="rId2"/>
    <p:sldId id="282" r:id="rId3"/>
    <p:sldId id="283" r:id="rId4"/>
    <p:sldId id="260" r:id="rId5"/>
    <p:sldId id="278" r:id="rId6"/>
    <p:sldId id="279" r:id="rId7"/>
    <p:sldId id="280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0398-58A5-4720-AC44-44686B11C5C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908AC-D21B-44AF-8399-DB2462164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69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AF8D181-16A4-495A-9F2C-BA9A8A0BB99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A3BC-9C40-4B69-BDAA-89B3BEC39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lamutalaska.com/publications/other/animaloterapiya-lechenie-zhivotnymi.html" TargetMode="External"/><Relationship Id="rId7" Type="http://schemas.openxmlformats.org/officeDocument/2006/relationships/hyperlink" Target="https://ru.wikipedia.org/wiki/%D0%96%D0%B8%D0%B2%D0%BE%D0%B9%20_%D1%83%D0%B3%D0%BE%D0%BB%D0%BE%D0%B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://www.chaskor.ru/article/koshkoterapiya_6045" TargetMode="External"/><Relationship Id="rId5" Type="http://schemas.openxmlformats.org/officeDocument/2006/relationships/hyperlink" Target="https://ru.wikipedia.org/wiki/8F" TargetMode="External"/><Relationship Id="rId4" Type="http://schemas.openxmlformats.org/officeDocument/2006/relationships/hyperlink" Target="http://npar.index.msk.ru/journal/2012/2/15-lvn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Зоотерапия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Ногачева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8 «А»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8 г. Магнитогорска»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81863784"/>
      </p:ext>
    </p:extLst>
  </p:cSld>
  <p:clrMapOvr>
    <a:masterClrMapping/>
  </p:clrMapOvr>
  <p:transition advTm="6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lyak147877\Desktop\проект\Canis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22" b="100000" l="1369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288" y="116632"/>
            <a:ext cx="31417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5" y="69269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Цель моей работы: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обобщить информацию об основных видах </a:t>
            </a:r>
            <a:r>
              <a:rPr lang="ru-RU" dirty="0" err="1" smtClean="0">
                <a:latin typeface="Times New Roman" panose="02020603050405020304" pitchFamily="18" charset="0"/>
                <a:cs typeface="Times New Roman" pitchFamily="18" charset="0"/>
              </a:rPr>
              <a:t>зоотерапии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для каких людей она особенно нужна,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расширить кругозор,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выяснить, как относятся окружающие к помощи животных при лечении различных болезней.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      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Проанализировать литературу и статьи по теме проекта, подобрать необходимую информацию.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Ознакомиться с историей возникновения направления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Описать виды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методы ее применения.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Рассказать о мировом опыте при лечении человека при помощи животных.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Издать информационный буклет, призывающую людей чаще общаться с животными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буклета «Возможности общения с животными в Магнитогорске и окрестностях».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5475604"/>
      </p:ext>
    </p:extLst>
  </p:cSld>
  <p:clrMapOvr>
    <a:masterClrMapping/>
  </p:clrMapOvr>
  <p:transition advTm="14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777686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malamutalaska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publications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other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animaloterapiya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lechenie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zhivotnymi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MalamutAlaska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Левина С.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перспективное направление психотерапии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медицинский университет им. Н.И. Пирогова, Кафедра психиатрии и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http://npar.index.msk.ru/journal/2012/2/15-lvn.htm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http://malamutalaska.com/publications/other/animaloterapiya-lechenie-zhivotnymi.html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MalamutAlaska.com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Обухова В. 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Полынский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Г. Влияние животных на здоровье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Юный ученый. - 2019. - №3. - С. 75-79. - URL https://moluch.ru/young/archive/23/1400/ (дата обращения: 04.02.2020).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https://ru.wikipedia.org/wiki/8F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Кошкотерапия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http://www.chaskor.ru/article/koshkoterapiya_6045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http://malamutalaska.com/publications/other/animaloterapiya-lechenie-zhivotnymi.html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© MalamutAlaska.com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http://malamutalaska.com/publications/other/animaloterapiya-lechenie-zhivotnymi.html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MalamutAlaska.com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://ru.wikipedia.org/wiki/%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D0%96%D0%B8%D0%B2%D0%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BE%D0%B9%D1%83%D0%B3%D0%BE%D0%BB%D0%BE%D0%BA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376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207"/>
    </mc:Choice>
    <mc:Fallback>
      <p:transition spd="slow" advClick="0" advTm="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7"/>
            <a:ext cx="7772400" cy="72008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Пет-терапия - метод лечения пациентов с помощью домашних животных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5040560"/>
          </a:xfrm>
        </p:spPr>
        <p:txBody>
          <a:bodyPr>
            <a:normAutofit/>
          </a:bodyPr>
          <a:lstStyle/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0728"/>
            <a:ext cx="7704856" cy="5328592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07130476"/>
      </p:ext>
    </p:extLst>
  </p:cSld>
  <p:clrMapOvr>
    <a:masterClrMapping/>
  </p:clrMapOvr>
  <p:transition advTm="5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4075" y="134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62068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957588"/>
            <a:ext cx="3010790" cy="252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8" y="3970271"/>
            <a:ext cx="26377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917046"/>
            <a:ext cx="2644193" cy="256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676" y="476672"/>
            <a:ext cx="256127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48499"/>
            <a:ext cx="2783408" cy="271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156950"/>
            <a:ext cx="2651931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79317475"/>
      </p:ext>
    </p:extLst>
  </p:cSld>
  <p:clrMapOvr>
    <a:masterClrMapping/>
  </p:clrMapOvr>
  <p:transition advTm="15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692696"/>
            <a:ext cx="426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таланты собак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015311"/>
            <a:ext cx="3395473" cy="2256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5" r="12646" b="8212"/>
          <a:stretch/>
        </p:blipFill>
        <p:spPr>
          <a:xfrm>
            <a:off x="6516216" y="332656"/>
            <a:ext cx="2429128" cy="2734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" r="-709"/>
          <a:stretch/>
        </p:blipFill>
        <p:spPr>
          <a:xfrm>
            <a:off x="107504" y="365448"/>
            <a:ext cx="2736304" cy="2446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933056"/>
            <a:ext cx="3507829" cy="23370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75" t="13959" r="16439" b="4669"/>
          <a:stretch/>
        </p:blipFill>
        <p:spPr bwMode="auto">
          <a:xfrm>
            <a:off x="3203848" y="1282191"/>
            <a:ext cx="2940908" cy="24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58273461"/>
      </p:ext>
    </p:extLst>
  </p:cSld>
  <p:clrMapOvr>
    <a:masterClrMapping/>
  </p:clrMapOvr>
  <p:transition advTm="11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748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Питомник, контактный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endParaRPr lang="ru-RU" sz="2400" dirty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08720"/>
            <a:ext cx="3455660" cy="259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14" y="3934128"/>
            <a:ext cx="3725167" cy="248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005064"/>
            <a:ext cx="3528006" cy="243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14" y="1011281"/>
            <a:ext cx="3444832" cy="2386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61004167"/>
      </p:ext>
    </p:extLst>
  </p:cSld>
  <p:clrMapOvr>
    <a:masterClrMapping/>
  </p:clrMapOvr>
  <p:transition advTm="13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6084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56084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Проанализировав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литературу и статьи по теме проекта,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я подобрал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необходимую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информацию. Ознакомился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с историей возникновения направления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зоотерапии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медицине.  Описал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виды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зоотерапии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и методы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применения. Рассказал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 мировом опыте при лечении человека при помощи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животных. Издал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информационный буклет, призывающую людей чаще общаться с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животными.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217937" cy="22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20" t="9566" r="12659"/>
          <a:stretch/>
        </p:blipFill>
        <p:spPr bwMode="auto">
          <a:xfrm>
            <a:off x="4716016" y="4293096"/>
            <a:ext cx="3126407" cy="220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67741692"/>
      </p:ext>
    </p:extLst>
  </p:cSld>
  <p:clrMapOvr>
    <a:masterClrMapping/>
  </p:clrMapOvr>
  <p:transition advTm="11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2.6|1.4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9|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1.2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3.2|1.7"/>
</p:tagLst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466</TotalTime>
  <Words>369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Kilter</vt:lpstr>
      <vt:lpstr>Зоотерапия</vt:lpstr>
      <vt:lpstr>Слайд 2</vt:lpstr>
      <vt:lpstr>Слайд 3</vt:lpstr>
      <vt:lpstr>Пет-терапия - метод лечения пациентов с помощью домашних животных </vt:lpstr>
      <vt:lpstr>Слайд 5</vt:lpstr>
      <vt:lpstr>Слайд 6</vt:lpstr>
      <vt:lpstr>Слайд 7</vt:lpstr>
      <vt:lpstr>Заключение</vt:lpstr>
    </vt:vector>
  </TitlesOfParts>
  <Company>ООО "ОСК"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Зоотерапия</dc:title>
  <dc:creator>Поляк Олеся Владимировна</dc:creator>
  <cp:lastModifiedBy>1</cp:lastModifiedBy>
  <cp:revision>49</cp:revision>
  <dcterms:created xsi:type="dcterms:W3CDTF">2020-03-03T06:21:54Z</dcterms:created>
  <dcterms:modified xsi:type="dcterms:W3CDTF">2020-11-23T06:17:12Z</dcterms:modified>
</cp:coreProperties>
</file>