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E16C0-82C8-4EEE-B8F7-AC48E4C7AF0E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A7D37-2246-4902-8AD4-1CA3BF79C1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72199" cy="51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 smtClean="0"/>
              <a:t>Рассказ.</a:t>
            </a:r>
            <a:br>
              <a:rPr lang="ru-RU" sz="8000" dirty="0" smtClean="0"/>
            </a:br>
            <a:r>
              <a:rPr lang="ru-RU" sz="8000" dirty="0" smtClean="0"/>
              <a:t>Сказка.</a:t>
            </a:r>
            <a:br>
              <a:rPr lang="ru-RU" sz="8000" dirty="0" smtClean="0"/>
            </a:br>
            <a:r>
              <a:rPr lang="ru-RU" sz="8000" dirty="0" smtClean="0"/>
              <a:t>Прибаутка.</a:t>
            </a:r>
            <a:br>
              <a:rPr lang="ru-RU" sz="8000" dirty="0" smtClean="0"/>
            </a:br>
            <a:r>
              <a:rPr lang="ru-RU" sz="8000" dirty="0" smtClean="0"/>
              <a:t>Загадка.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01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107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5" y="331714"/>
            <a:ext cx="2214290" cy="30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5829"/>
            <a:ext cx="2108835" cy="291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01" y="396347"/>
            <a:ext cx="1872208" cy="290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74" y="3789040"/>
            <a:ext cx="2376331" cy="23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6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08912" cy="632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70731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9572" y="5672810"/>
            <a:ext cx="32076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Музыканты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76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704856" cy="6102678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32915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04856" cy="57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7175"/>
            <a:ext cx="83439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3049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Ганеева</dc:creator>
  <cp:keywords>Презентация</cp:keywords>
  <cp:lastModifiedBy>Учитель</cp:lastModifiedBy>
  <cp:revision>10</cp:revision>
  <dcterms:created xsi:type="dcterms:W3CDTF">2018-12-10T15:56:43Z</dcterms:created>
  <dcterms:modified xsi:type="dcterms:W3CDTF">2018-12-12T13:48:17Z</dcterms:modified>
</cp:coreProperties>
</file>