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60" r:id="rId9"/>
    <p:sldId id="262" r:id="rId10"/>
    <p:sldId id="263" r:id="rId11"/>
    <p:sldId id="264" r:id="rId12"/>
    <p:sldId id="270" r:id="rId13"/>
    <p:sldId id="271" r:id="rId14"/>
    <p:sldId id="265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1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DA9321D-36DE-444F-81FB-9111A6A7E2F8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C707273-270E-449A-A169-363614C7F4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700808"/>
            <a:ext cx="6172200" cy="189436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Профилактика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Covid-19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4256" y="5003322"/>
            <a:ext cx="6172200" cy="1371600"/>
          </a:xfrm>
        </p:spPr>
        <p:txBody>
          <a:bodyPr/>
          <a:lstStyle/>
          <a:p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itchFamily="18" charset="0"/>
              </a:rPr>
              <a:t>Работу выполнил студент 1 курса Гаранин Дмитрий Олегович</a:t>
            </a:r>
          </a:p>
          <a:p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itchFamily="18" charset="0"/>
              </a:rPr>
              <a:t>Руководитель курса: Абдрашитова Эльвира Альбертовна</a:t>
            </a:r>
            <a:endParaRPr lang="ru-RU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23554" name="AutoShape 2" descr="В Роспотребнадзоре рассказали, чем коронавирус отличается от вируса гриппа:  ИА «Кам 24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В Роспотребнадзоре рассказали, чем коронавирус отличается от вируса гриппа:  ИА «Кам 24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8" name="Picture 6" descr="Коронавирус: официальная информация | Официальный сайт администрации города  Коврова - новости, события, репортажи, информация о город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876800" cy="16478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5229200"/>
            <a:ext cx="895475" cy="8668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331" y="4365104"/>
            <a:ext cx="669437" cy="64807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5445224"/>
            <a:ext cx="967483" cy="93660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9601 -0.02732 C 0.11632 -0.03334 0.14653 -0.03681 0.17795 -0.03681 C 0.21389 -0.03681 0.24253 -0.03334 0.26285 -0.02732 L 0.35937 3.7037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764 L -0.00174 -0.325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208912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Настоящие проблемы возникают, когда вирус попадает в наши легкие. Организм начинает производить больше </a:t>
            </a:r>
            <a:r>
              <a:rPr lang="ru-RU" dirty="0" err="1" smtClean="0"/>
              <a:t>цитокинов</a:t>
            </a:r>
            <a:r>
              <a:rPr lang="ru-RU" dirty="0" smtClean="0"/>
              <a:t>, наша иммунная система работает очень активно в попытке бороться с вирусом. Все большее количество </a:t>
            </a:r>
            <a:r>
              <a:rPr lang="ru-RU" dirty="0" err="1" smtClean="0"/>
              <a:t>цитокинов</a:t>
            </a:r>
            <a:r>
              <a:rPr lang="ru-RU" dirty="0" smtClean="0"/>
              <a:t> становятся в результате опасными для организма</a:t>
            </a:r>
            <a:endParaRPr lang="ru-RU" dirty="0"/>
          </a:p>
        </p:txBody>
      </p:sp>
      <p:pic>
        <p:nvPicPr>
          <p:cNvPr id="19458" name="Picture 2" descr="http://cgon.rospotrebnadzor.ru/upload/medialibrary/6bb/6bb5702814bac39c72e77900ed6232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36912"/>
            <a:ext cx="5912656" cy="332587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260648"/>
            <a:ext cx="7499176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У  человека  развивается  пневмония,  которая является  очень  серьезным  осложнением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коронавирусной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инфекции. Альвеолы  ​​наполняются  жидкостью, так что  легкие  не могут снабжать  организм  достаточным количеством  кислорода. В  таких  случаях необходимо  дополнительное  введение  кислорода. В  очень  серьезных  случаях  такое состояние может привести к  смерти.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530" name="Picture 2" descr="Врач о пневмонии: симптомы, диагностика и лечение воспаления легки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140968"/>
            <a:ext cx="3293183" cy="31683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7467600" cy="1143000"/>
          </a:xfrm>
        </p:spPr>
        <p:txBody>
          <a:bodyPr/>
          <a:lstStyle/>
          <a:p>
            <a:r>
              <a:rPr lang="en-US" b="1" dirty="0" smtClean="0">
                <a:effectLst>
                  <a:reflection blurRad="6350" stA="60000" endA="900" endPos="58000" dir="5400000" sy="-100000" algn="bl" rotWithShape="0"/>
                </a:effectLst>
              </a:rPr>
              <a:t>C</a:t>
            </a:r>
            <a:r>
              <a:rPr lang="ru-RU" b="1" dirty="0" err="1" smtClean="0">
                <a:effectLst>
                  <a:reflection blurRad="6350" stA="60000" endA="900" endPos="58000" dir="5400000" sy="-100000" algn="bl" rotWithShape="0"/>
                </a:effectLst>
              </a:rPr>
              <a:t>имптомы</a:t>
            </a:r>
            <a:r>
              <a:rPr lang="ru-RU" b="1" dirty="0" smtClean="0"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b="1" dirty="0" err="1" smtClean="0">
                <a:effectLst>
                  <a:reflection blurRad="6350" stA="60000" endA="900" endPos="58000" dir="5400000" sy="-100000" algn="bl" rotWithShape="0"/>
                </a:effectLst>
              </a:rPr>
              <a:t>коронавируса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Высокая температура;</a:t>
            </a:r>
          </a:p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Затрудненное дыхание;</a:t>
            </a:r>
          </a:p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Чихание, кашель и заложенность носа;</a:t>
            </a:r>
          </a:p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Боли в мышцах и в груди;</a:t>
            </a:r>
          </a:p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Головная боль и слабость;</a:t>
            </a:r>
          </a:p>
          <a:p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Возможна тошнота, рвота и диарея.</a:t>
            </a:r>
          </a:p>
          <a:p>
            <a:endParaRPr lang="ru-RU" dirty="0"/>
          </a:p>
        </p:txBody>
      </p:sp>
      <p:pic>
        <p:nvPicPr>
          <p:cNvPr id="30722" name="Picture 2" descr="мужчина кашля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908720"/>
            <a:ext cx="2828925" cy="287655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каких случаях я должен соблюдать карантин?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7467600" cy="4873752"/>
          </a:xfrm>
        </p:spPr>
        <p:txBody>
          <a:bodyPr/>
          <a:lstStyle/>
          <a:p>
            <a:r>
              <a:rPr lang="ru-RU" dirty="0" smtClean="0"/>
              <a:t>Оставайтесь дома и обратитесь к врачу, если:</a:t>
            </a:r>
          </a:p>
          <a:p>
            <a:r>
              <a:rPr lang="ru-RU" dirty="0" smtClean="0"/>
              <a:t> </a:t>
            </a:r>
            <a:r>
              <a:rPr lang="ru-RU" sz="2200" dirty="0" smtClean="0"/>
              <a:t>Вы контактировали с заразившимся COVID-19;</a:t>
            </a:r>
          </a:p>
          <a:p>
            <a:r>
              <a:rPr lang="ru-RU" dirty="0" smtClean="0"/>
              <a:t>Вернулись из страны, где идет вспышка болезни;</a:t>
            </a:r>
          </a:p>
          <a:p>
            <a:r>
              <a:rPr lang="ru-RU" dirty="0" smtClean="0"/>
              <a:t>Если у вас повышенная температура, кашель и одышка.</a:t>
            </a:r>
          </a:p>
          <a:p>
            <a:endParaRPr lang="ru-RU" dirty="0"/>
          </a:p>
        </p:txBody>
      </p:sp>
      <p:pic>
        <p:nvPicPr>
          <p:cNvPr id="4" name="Рисунок 3" descr="180102_899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73016"/>
            <a:ext cx="309634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7467600" cy="1143000"/>
          </a:xfrm>
        </p:spPr>
        <p:txBody>
          <a:bodyPr/>
          <a:lstStyle/>
          <a:p>
            <a:r>
              <a:rPr lang="ru-RU" dirty="0" smtClean="0"/>
              <a:t>Методы профилактики: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3898776" cy="4873752"/>
          </a:xfrm>
        </p:spPr>
        <p:txBody>
          <a:bodyPr/>
          <a:lstStyle/>
          <a:p>
            <a:r>
              <a:rPr lang="ru-RU" dirty="0" smtClean="0"/>
              <a:t>Как защититься от тихого убийцы?</a:t>
            </a:r>
            <a:endParaRPr lang="ru-RU" dirty="0"/>
          </a:p>
        </p:txBody>
      </p:sp>
      <p:pic>
        <p:nvPicPr>
          <p:cNvPr id="23554" name="Picture 2" descr="Правила профилактики новой коронавирусной инфек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08720"/>
            <a:ext cx="3735870" cy="528193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764704"/>
            <a:ext cx="74676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700" b="1" dirty="0" smtClean="0"/>
              <a:t>Спасибо за внимание </a:t>
            </a:r>
          </a:p>
          <a:p>
            <a:pPr algn="ctr">
              <a:buNone/>
            </a:pPr>
            <a:r>
              <a:rPr lang="ru-RU" sz="3700" b="1" dirty="0" smtClean="0"/>
              <a:t>и                                         </a:t>
            </a:r>
            <a:endParaRPr lang="ru-RU" sz="37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1746" name="Picture 2" descr="All_health - Channel statistics Будьте здоровы! 🚑. Telegram Analyt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060848"/>
            <a:ext cx="4079776" cy="407977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ovid-19</a:t>
            </a:r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это вирус или инфекция?</a:t>
            </a:r>
            <a:endParaRPr lang="ru-RU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Возбудителем COVID-19 является вирус из семейства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koronavirus</a:t>
            </a:r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Антибиотики на вирусы не действуют.</a:t>
            </a:r>
          </a:p>
          <a:p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 некоторых больных COVID-19 одним из осложнений может стать сопутствующая бактериальная инфекция. В этом случае врачи могут назначить антибиотики.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Рисунок 6" descr="coron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4365104"/>
            <a:ext cx="3377648" cy="1899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/>
          <a:lstStyle/>
          <a:p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Когда появился вирус?</a:t>
            </a:r>
            <a:endParaRPr lang="ru-RU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7467600" cy="4873752"/>
          </a:xfrm>
        </p:spPr>
        <p:txBody>
          <a:bodyPr/>
          <a:lstStyle/>
          <a:p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Первый вирус семейства </a:t>
            </a:r>
            <a:r>
              <a:rPr lang="en-US" dirty="0" err="1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coronavirus</a:t>
            </a:r>
            <a:r>
              <a:rPr lang="en-US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SARS 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появился ещё в далёком 2002 году. Тогда заболевание носило первичный характер</a:t>
            </a:r>
            <a:r>
              <a:rPr lang="en-US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,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вирус передавался через биологические выделения: пот</a:t>
            </a:r>
            <a:r>
              <a:rPr lang="en-US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,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слёзы</a:t>
            </a:r>
            <a:r>
              <a:rPr lang="en-US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,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биологические останки</a:t>
            </a:r>
          </a:p>
          <a:p>
            <a:pPr>
              <a:buNone/>
            </a:pP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  (торф</a:t>
            </a:r>
            <a:r>
              <a:rPr lang="en-US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,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перегной и др..). Учёные считают что основоположником заболевания являются летучие мыши семейства  </a:t>
            </a:r>
            <a:r>
              <a:rPr lang="ru-RU" dirty="0" err="1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подковоносые</a:t>
            </a:r>
            <a:r>
              <a:rPr lang="ru-RU" dirty="0" smtClean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.</a:t>
            </a:r>
            <a:endParaRPr lang="ru-RU" dirty="0">
              <a:effectLst>
                <a:glow rad="63500">
                  <a:schemeClr val="accent5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5" name="Рисунок 4" descr="1bN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4653136"/>
            <a:ext cx="476250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Статистика заболевания 2002 г.</a:t>
            </a:r>
            <a:endParaRPr lang="ru-RU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26626" name="Picture 2" descr="В Коми число случаев заражения коронавирусом превысило 15 тысяч « БН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556792"/>
            <a:ext cx="5112568" cy="480613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2852936"/>
            <a:ext cx="1440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г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 2019-ом году заражению подверглись свыше 128 стран.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5602" name="Picture 2" descr="Коронавирус. Хроника распространения — Российская газе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172400" cy="420061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ea65962db37069ce0b6b1811eaa584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764704"/>
            <a:ext cx="4591397" cy="5468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636912"/>
            <a:ext cx="12634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г.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59618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Статистика заболевания С</a:t>
            </a:r>
            <a:r>
              <a:rPr lang="en-US" sz="2500" b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ovid</a:t>
            </a:r>
            <a:r>
              <a:rPr lang="en-US" sz="25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19</a:t>
            </a:r>
            <a:endParaRPr lang="ru-RU" sz="25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Воздействие вируса на организм</a:t>
            </a:r>
            <a:endParaRPr lang="ru-RU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7467600" cy="4873752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Начнем с того, что </a:t>
            </a:r>
            <a:r>
              <a:rPr lang="ru-RU" dirty="0" err="1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коронавирус</a:t>
            </a:r>
            <a: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 проникает в наше тело через нос и рот.</a:t>
            </a:r>
            <a:b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Очень быстро он внедряется в нормально функционирующие клетки, копируя себя 10-ки тысяч раз. Вскоре количество вируса во рту, горле и носу становится очень велико.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2050" name="Picture 2" descr="http://cgon.rospotrebnadzor.ru/upload/medialibrary/f4c/f4c197b07951d39e7e99d18ac0e5ff2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61048"/>
            <a:ext cx="3995936" cy="23975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404664"/>
            <a:ext cx="7467600" cy="4873752"/>
          </a:xfrm>
        </p:spPr>
        <p:txBody>
          <a:bodyPr/>
          <a:lstStyle/>
          <a:p>
            <a: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Наша иммунная система быстро «понимает», что в организме что-то происходит и начинает производить белые кровяные клетки - лейкоциты. Нередко эта тактика вполне хорошо срабатывает. Мы знаем, что немало людей не демонстрирует никаких симптомов после заражения вирусом. Но если лейкоциты, наша первая линия защиты, не справились с этой задачей, человек заболевает. Тогда лейкоциты начинают посылать «сигналы»-</a:t>
            </a:r>
            <a:r>
              <a:rPr lang="ru-RU" dirty="0" err="1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цитокины</a:t>
            </a:r>
            <a:r>
              <a:rPr lang="ru-RU" dirty="0" smtClean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5" name="Рисунок 4" descr="7fo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4221088"/>
            <a:ext cx="2295969" cy="224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6" name="AutoShape 2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лейкоциты - прикольные фото, анекдоты и видео / Развлекательный портал  Funon.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Лейкоциты - обсужд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509120"/>
            <a:ext cx="1905000" cy="138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7467600" cy="4873752"/>
          </a:xfrm>
        </p:spPr>
        <p:txBody>
          <a:bodyPr/>
          <a:lstStyle/>
          <a:p>
            <a:r>
              <a:rPr lang="ru-RU" dirty="0" err="1" smtClean="0"/>
              <a:t>Цитокины</a:t>
            </a:r>
            <a:r>
              <a:rPr lang="ru-RU" dirty="0" smtClean="0"/>
              <a:t> представляют собой небольшие белковые информационные молекулы, которые вызывают повышение температуры. На этой стадии болезни, кроме температуры у больного также появляется сухой кашель. Это происходит потому, что вирус продолжает раздражать верхние дыхательные пути, и наш организм доступными ему способами старается избавиться от раздражителя. Но даже в этом случае многим людям удается самостоятельно бороться с вирусом с помощью недели отдыха и парацетамола.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010" y="5472801"/>
            <a:ext cx="938478" cy="90852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5" name="Рисунок 4" descr="e6f24da0181cb64f59bfcd43b53a814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4365104"/>
            <a:ext cx="2751647" cy="197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289</TotalTime>
  <Words>451</Words>
  <Application>Microsoft Office PowerPoint</Application>
  <PresentationFormat>Экран (4:3)</PresentationFormat>
  <Paragraphs>36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Профилактика Covid-19</vt:lpstr>
      <vt:lpstr>Сovid-19 это вирус или инфекция?</vt:lpstr>
      <vt:lpstr>Когда появился вирус?</vt:lpstr>
      <vt:lpstr>Статистика заболевания 2002 г.</vt:lpstr>
      <vt:lpstr>В 2019-ом году заражению подверглись свыше 128 стран.</vt:lpstr>
      <vt:lpstr>Слайд 6</vt:lpstr>
      <vt:lpstr>Воздействие вируса на организм</vt:lpstr>
      <vt:lpstr>Слайд 8</vt:lpstr>
      <vt:lpstr>Слайд 9</vt:lpstr>
      <vt:lpstr>Слайд 10</vt:lpstr>
      <vt:lpstr>Слайд 11</vt:lpstr>
      <vt:lpstr>Cимптомы коронавируса.</vt:lpstr>
      <vt:lpstr>В каких случаях я должен соблюдать карантин?</vt:lpstr>
      <vt:lpstr>Методы профилактики: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32</cp:revision>
  <dcterms:created xsi:type="dcterms:W3CDTF">2020-11-12T14:51:30Z</dcterms:created>
  <dcterms:modified xsi:type="dcterms:W3CDTF">2020-11-13T06:23:49Z</dcterms:modified>
</cp:coreProperties>
</file>