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9A1C-5D2E-46A7-A4A8-2A3F0365DFCD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D488-04FA-46DC-AFEE-9EE337FDE6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9A1C-5D2E-46A7-A4A8-2A3F0365DFCD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D488-04FA-46DC-AFEE-9EE337FDE6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9A1C-5D2E-46A7-A4A8-2A3F0365DFCD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D488-04FA-46DC-AFEE-9EE337FDE6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9A1C-5D2E-46A7-A4A8-2A3F0365DFCD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D488-04FA-46DC-AFEE-9EE337FDE6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9A1C-5D2E-46A7-A4A8-2A3F0365DFCD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D488-04FA-46DC-AFEE-9EE337FDE6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9A1C-5D2E-46A7-A4A8-2A3F0365DFCD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D488-04FA-46DC-AFEE-9EE337FDE6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9A1C-5D2E-46A7-A4A8-2A3F0365DFCD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D488-04FA-46DC-AFEE-9EE337FDE6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9A1C-5D2E-46A7-A4A8-2A3F0365DFCD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D488-04FA-46DC-AFEE-9EE337FDE6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9A1C-5D2E-46A7-A4A8-2A3F0365DFCD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D488-04FA-46DC-AFEE-9EE337FDE6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9A1C-5D2E-46A7-A4A8-2A3F0365DFCD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D488-04FA-46DC-AFEE-9EE337FDE6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9A1C-5D2E-46A7-A4A8-2A3F0365DFCD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D488-04FA-46DC-AFEE-9EE337FDE6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19A1C-5D2E-46A7-A4A8-2A3F0365DFCD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7D488-04FA-46DC-AFEE-9EE337FDE6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71437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Тесты при определение физической подготовленности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357298"/>
            <a:ext cx="8643998" cy="5286412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Повышение уровня физической подготовленности - очень важная задача, решаемая в процессе физического воспитания школьников.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От эффективности решения данной задачи во многом зависит </a:t>
            </a:r>
            <a:r>
              <a:rPr lang="ru-RU" sz="1800" dirty="0" smtClean="0">
                <a:solidFill>
                  <a:schemeClr val="tx1"/>
                </a:solidFill>
              </a:rPr>
              <a:t>здоровье</a:t>
            </a:r>
            <a:r>
              <a:rPr lang="ru-RU" sz="2000" dirty="0" smtClean="0">
                <a:solidFill>
                  <a:schemeClr val="tx1"/>
                </a:solidFill>
              </a:rPr>
              <a:t> ребенка. Уровень физической подготовленности влияет на успешность в различных видах деятельности.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Общая подготовленность подразумевает разностороннее развитие физических качеств, функциональных возможностей органов и систем организма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r>
              <a:rPr lang="ru-RU" sz="2000" dirty="0" smtClean="0">
                <a:solidFill>
                  <a:schemeClr val="tx1"/>
                </a:solidFill>
              </a:rPr>
              <a:t> Физическая подготовка подростков возлагается в настоящее время в основном на школу. Для большинства школьников уроки физической культуры являются не только основной и для многих единственной формой их физического воспитания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Для контроля физической подготовленности используют тесты: силы и сило­вой выносливости (подъём туловища из положения лёжа для женщин, подтягива­ние на перекладине - для мужчин); для определения взрывной силы - прыжок в длину с места; для измерения гибкости - наклон туловища вперёд; общей вынос­ливости - 6-ти и 12-минутный бег </a:t>
            </a:r>
          </a:p>
          <a:p>
            <a:r>
              <a:rPr lang="ru-RU" sz="1600" i="1" dirty="0" smtClean="0"/>
              <a:t>Тест "Прыжок в длину с места ". </a:t>
            </a:r>
            <a:r>
              <a:rPr lang="ru-RU" sz="1600" dirty="0" smtClean="0"/>
              <a:t>Выполняется из исходного положения стоя, ноги на ширине ступни, согнуты в коленях, руки отведены назад (почти как пло­вец на старте). Как можно сильнее оттолкнуться от опоры, делая мах руками впе­рёд-вверх. Приземляться вытянув руки вперёд, т.к. частая ошибка выполнения -руки назад. Результат измеряется от стартовой линии до точки касания опоры пятками. Тест выполняется дважды, оценка - по лучшей попытке.</a:t>
            </a:r>
          </a:p>
          <a:p>
            <a:r>
              <a:rPr lang="ru-RU" sz="1600" i="1" dirty="0" smtClean="0"/>
              <a:t>Тест "Поднимание и опускание туловища ". </a:t>
            </a:r>
            <a:r>
              <a:rPr lang="ru-RU" sz="1600" dirty="0" smtClean="0"/>
              <a:t>Выполняется в течение 1 мин. из исходного положения сидя на коврике, ноги согнуты в коленях на 90°, стопы пол­ностью опираются о поверхность, руки за головой, ноги удерживает партнёр.</a:t>
            </a:r>
            <a:endParaRPr lang="ru-RU" sz="1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4143381"/>
          <a:ext cx="8358245" cy="2714617"/>
        </p:xfrm>
        <a:graphic>
          <a:graphicData uri="http://schemas.openxmlformats.org/drawingml/2006/table">
            <a:tbl>
              <a:tblPr/>
              <a:tblGrid>
                <a:gridCol w="1344333"/>
                <a:gridCol w="1422266"/>
                <a:gridCol w="1363816"/>
                <a:gridCol w="1285883"/>
                <a:gridCol w="1480715"/>
                <a:gridCol w="1461232"/>
              </a:tblGrid>
              <a:tr h="354612">
                <a:tc gridSpan="6">
                  <a:txBody>
                    <a:bodyPr/>
                    <a:lstStyle/>
                    <a:p>
                      <a:r>
                        <a:rPr lang="ru-RU" dirty="0"/>
                        <a:t>По пройденной дистанции за 6 мин.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612">
                <a:tc gridSpan="3">
                  <a:txBody>
                    <a:bodyPr/>
                    <a:lstStyle/>
                    <a:p>
                      <a:r>
                        <a:rPr lang="ru-RU" dirty="0"/>
                        <a:t>Юноши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/>
                        <a:t>Девушки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612">
                <a:tc>
                  <a:txBody>
                    <a:bodyPr/>
                    <a:lstStyle/>
                    <a:p>
                      <a:r>
                        <a:rPr lang="ru-RU"/>
                        <a:t>удовл.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хорошо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отлично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удовл.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хорошо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отлично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612">
                <a:tc>
                  <a:txBody>
                    <a:bodyPr/>
                    <a:lstStyle/>
                    <a:p>
                      <a:r>
                        <a:rPr lang="ru-RU"/>
                        <a:t>1350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1450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1550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950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1050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1150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612">
                <a:tc gridSpan="6">
                  <a:txBody>
                    <a:bodyPr/>
                    <a:lstStyle/>
                    <a:p>
                      <a:r>
                        <a:rPr lang="ru-RU" dirty="0"/>
                        <a:t>По времени </a:t>
                      </a:r>
                      <a:r>
                        <a:rPr lang="ru-RU" dirty="0" err="1"/>
                        <a:t>пробегания</a:t>
                      </a:r>
                      <a:r>
                        <a:rPr lang="ru-RU" dirty="0"/>
                        <a:t> отрезка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155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Юноши Девушки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1400 м 1050 м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dirty="0" err="1"/>
                        <a:t>удовл</a:t>
                      </a:r>
                      <a:r>
                        <a:rPr lang="ru-RU" dirty="0"/>
                        <a:t>. - 6 мин. 40 с. хорошо - 6 мин. 00 с. отлично - 5 мин. 40 с.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2928934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/>
              <a:t>Тест "Наклон туловища вперёд стоя на гимнастической скамейке ". </a:t>
            </a:r>
            <a:r>
              <a:rPr lang="ru-RU" sz="1600" dirty="0" smtClean="0"/>
              <a:t>Из ис­ходного положения стоя на скамейке, не сгибая ног, наклониться вперёд, скользя рукой по закреплённой линейке. Гибкость измеряется в сантиметрах, т.е отмет­кой, до которой испытуемый достал пальцами. Например: +15, это на 15 см ниже скамейки; 0 - до скамейки; -5 - выше скамейки на 5 см. Тест выполняется дважды.</a:t>
            </a: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Угол в упоре: выполняется на брусьях. Даётся одна попытка. Испытуемый фиксирует упор углом, при этом руки и ноги абсолютно выпрямлены, ноги параллельны брусьям, находясь в упоре учащийся поднимает ноги до тех пор, пока они не составят 90 градусов с телом. В основном угол удерживается за счёт мышц бедра и за счёт пресса. Угол удерживается сколько это возможно, упражнение выполняется на время. Правильность выполнения контролируется визуально, время фиксируется секундомером с точностью до 0,1 секунды.</a:t>
            </a:r>
          </a:p>
          <a:p>
            <a:r>
              <a:rPr lang="ru-RU" sz="1600" dirty="0" smtClean="0"/>
              <a:t>Прыжок в длину с места. Исходное положение перед прыжком -- "старт пловца" ноги полусогнуты. Отрывать ноги от пола до прыжка не нельзя. Отталкиваются обеими ногами с одновременным взмахом рук вперед. В полете ноги сгибаются в коленях и выносятся вперед. В момент приземления ученик приседает и выносит руки в стороны, обеспечивая себе устойчивое положение и мягкое приземление. Измерение ведется от точки касания земли любой частью тела. Выполняются три попытки подряд. Лучший результат регистрируется в сантиметрах.</a:t>
            </a:r>
          </a:p>
          <a:p>
            <a:r>
              <a:rPr lang="ru-RU" sz="1600" dirty="0" smtClean="0"/>
              <a:t>Тест на гибкость. Этот тест предназначен для измерения активной гибкости позвоночника и тазобедренных суставов. Определение величины наклона туловища вперёд, проводится из положения, стоя на гимнастической скамейке, к которой прикреплена измерительная лента, размеченная на сантиметры. Шкала линейки отградуирована таким образом, что "ноль" соответствует плоскости скамейки, сантиметры со знаком " - " идут выше плоскости скамейки, а со знаком "+" - ниже. Ноги на ширине плеч, не сгибая ног в коленных суставах, ученик должен максимально наклоняется вперёд, касаясь линейки вытянутыми пальцами обеих рук. Оценка в сантиметрах производится визуально. Даётся три попытки, лучший результат записывается.</a:t>
            </a:r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Подтягивание в висе (юноши). Вис выполняется на перекладине, руки на ширине плеч, хватом снизу. Испытуемый сгибает и разгибает руки, при положении виса на согнутых руках. Необходимо зафиксировать положение в верхней точке и вернуться в исходное положение. Выполнить до уровня подбородок выше перекладины, любые движения туловищем или ногами запрещаются. Показатели регистрируется визуально, упражнение выполняется один раз.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714488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Поднимание туловища из положения лежа (девушки). Ноги согнуты в коленных суставах под углом 90 градусов, стопы закреплены, руки за головой выполняется до положения сидя, затем необходимо вернуться в исходное положение до касания лопатками поверхности гимнастического мата. Упражнение выполняется 1 минуту, необходимо как можно больше раз поднять туловище.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s://arhivurokov.ru/multiurok/html/2017/06/12/s_593ea83dead0f/img_s646775_1_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9144000" cy="6715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arhivurokov.ru/multiurok/html/2017/06/12/s_593ea83dead0f/img_s646775_1_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624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Тесты при определение физической подготовленности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Джордж Байрон</dc:title>
  <dc:creator>HP</dc:creator>
  <cp:lastModifiedBy>HP</cp:lastModifiedBy>
  <cp:revision>8</cp:revision>
  <dcterms:created xsi:type="dcterms:W3CDTF">2018-10-01T19:31:38Z</dcterms:created>
  <dcterms:modified xsi:type="dcterms:W3CDTF">2019-03-26T14:30:00Z</dcterms:modified>
</cp:coreProperties>
</file>