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3" r:id="rId7"/>
    <p:sldId id="264"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24.10.2020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24.10.2020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2400" dirty="0" smtClean="0"/>
              <a:t>Краевые Суворовские чтения</a:t>
            </a:r>
            <a:br>
              <a:rPr lang="ru-RU" sz="2400" dirty="0" smtClean="0"/>
            </a:br>
            <a:r>
              <a:rPr lang="ru-RU" sz="2400" dirty="0" smtClean="0"/>
              <a:t>ноябрь 2020</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4400" dirty="0" smtClean="0"/>
              <a:t>Александры нашего класса</a:t>
            </a:r>
            <a:endParaRPr lang="ru-RU" sz="4400" dirty="0"/>
          </a:p>
        </p:txBody>
      </p:sp>
      <p:sp>
        <p:nvSpPr>
          <p:cNvPr id="3" name="Подзаголовок 2"/>
          <p:cNvSpPr>
            <a:spLocks noGrp="1"/>
          </p:cNvSpPr>
          <p:nvPr>
            <p:ph type="subTitle" idx="1"/>
          </p:nvPr>
        </p:nvSpPr>
        <p:spPr>
          <a:xfrm>
            <a:off x="1371600" y="3767862"/>
            <a:ext cx="7304856" cy="1752600"/>
          </a:xfrm>
        </p:spPr>
        <p:txBody>
          <a:bodyPr>
            <a:normAutofit/>
          </a:bodyPr>
          <a:lstStyle/>
          <a:p>
            <a:r>
              <a:rPr lang="ru-RU" sz="1800" dirty="0" smtClean="0"/>
              <a:t>                                              ученица 1 «А» казачьего класса</a:t>
            </a:r>
          </a:p>
          <a:p>
            <a:r>
              <a:rPr lang="ru-RU" sz="1800" dirty="0" smtClean="0"/>
              <a:t>                                                      МАОУ СОШ №15 им. Г. А. Черного </a:t>
            </a:r>
            <a:endParaRPr lang="ru-RU" sz="1800" dirty="0" smtClean="0"/>
          </a:p>
          <a:p>
            <a:r>
              <a:rPr lang="ru-RU" sz="1800" smtClean="0"/>
              <a:t>                                          г.-</a:t>
            </a:r>
            <a:r>
              <a:rPr lang="ru-RU" sz="1800" dirty="0" smtClean="0"/>
              <a:t>к. Анапа, ст. Гостагаевская</a:t>
            </a:r>
            <a:r>
              <a:rPr lang="ru-RU" sz="1800" dirty="0" smtClean="0"/>
              <a:t> </a:t>
            </a:r>
            <a:endParaRPr lang="ru-RU" sz="1800" dirty="0" smtClean="0"/>
          </a:p>
          <a:p>
            <a:r>
              <a:rPr lang="ru-RU" sz="1800" dirty="0" smtClean="0"/>
              <a:t>                      Бычкова Валерия</a:t>
            </a:r>
          </a:p>
          <a:p>
            <a:r>
              <a:rPr lang="ru-RU" sz="1800" dirty="0" smtClean="0"/>
              <a:t>                                           Руководитель : Валиева А. В.</a:t>
            </a:r>
            <a:endParaRPr lang="ru-RU" sz="1800" dirty="0"/>
          </a:p>
        </p:txBody>
      </p:sp>
    </p:spTree>
    <p:extLst>
      <p:ext uri="{BB962C8B-B14F-4D97-AF65-F5344CB8AC3E}">
        <p14:creationId xmlns:p14="http://schemas.microsoft.com/office/powerpoint/2010/main" val="390359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611560" y="569913"/>
            <a:ext cx="7776864" cy="5738812"/>
          </a:xfrm>
        </p:spPr>
        <p:txBody>
          <a:bodyPr/>
          <a:lstStyle/>
          <a:p>
            <a:r>
              <a:rPr lang="ru-RU" sz="2400" i="1" dirty="0"/>
              <a:t>ИЗВЕСТНЫЕ ЛЮДИ ИМЕНИ АЛЕКСАНДР </a:t>
            </a:r>
            <a:r>
              <a:rPr lang="ru-RU" sz="2400" i="1" dirty="0" smtClean="0"/>
              <a:t/>
            </a:r>
            <a:br>
              <a:rPr lang="ru-RU" sz="2400" i="1" dirty="0" smtClean="0"/>
            </a:br>
            <a:r>
              <a:rPr lang="ru-RU" sz="2400" dirty="0" smtClean="0">
                <a:latin typeface="Calibri"/>
                <a:ea typeface="Calibri"/>
                <a:cs typeface="Times New Roman"/>
              </a:rPr>
              <a:t>Имя </a:t>
            </a:r>
            <a:r>
              <a:rPr lang="ru-RU" sz="2400" dirty="0">
                <a:latin typeface="Calibri"/>
                <a:ea typeface="Calibri"/>
                <a:cs typeface="Times New Roman"/>
              </a:rPr>
              <a:t>Александр носили многие великие люди </a:t>
            </a:r>
            <a:r>
              <a:rPr lang="ru-RU" sz="2400" dirty="0" smtClean="0">
                <a:latin typeface="Calibri"/>
                <a:ea typeface="Calibri"/>
                <a:cs typeface="Times New Roman"/>
              </a:rPr>
              <a:t>: полководцы- </a:t>
            </a:r>
            <a:r>
              <a:rPr lang="ru-RU" sz="2400" dirty="0">
                <a:latin typeface="Calibri"/>
                <a:ea typeface="Calibri"/>
                <a:cs typeface="Times New Roman"/>
              </a:rPr>
              <a:t>Александр Невский, Александр </a:t>
            </a:r>
            <a:r>
              <a:rPr lang="ru-RU" sz="2400" dirty="0" smtClean="0">
                <a:latin typeface="Calibri"/>
                <a:ea typeface="Calibri"/>
                <a:cs typeface="Times New Roman"/>
              </a:rPr>
              <a:t>Македонский, Александр Суворов;</a:t>
            </a:r>
            <a:r>
              <a:rPr lang="ru-RU" sz="2400" dirty="0"/>
              <a:t/>
            </a:r>
            <a:br>
              <a:rPr lang="ru-RU" sz="2400" dirty="0"/>
            </a:br>
            <a:r>
              <a:rPr lang="ru-RU" sz="2400" dirty="0" smtClean="0"/>
              <a:t> </a:t>
            </a:r>
            <a:r>
              <a:rPr lang="ru-RU" sz="2400" dirty="0"/>
              <a:t>Александр Родченко (родоначальник </a:t>
            </a:r>
            <a:r>
              <a:rPr lang="ru-RU" sz="2400" dirty="0" smtClean="0"/>
              <a:t>фотомонтажа, ведь мы пользуемся этим даже в 1 классе!), </a:t>
            </a:r>
            <a:r>
              <a:rPr lang="ru-RU" sz="2400" dirty="0"/>
              <a:t>Александр Колчак (исследователь, первопроходец</a:t>
            </a:r>
            <a:r>
              <a:rPr lang="ru-RU" sz="2400" dirty="0" smtClean="0"/>
              <a:t>), </a:t>
            </a:r>
            <a:r>
              <a:rPr lang="ru-RU" sz="2400" dirty="0"/>
              <a:t>Александр </a:t>
            </a:r>
            <a:r>
              <a:rPr lang="ru-RU" sz="2400" dirty="0" err="1"/>
              <a:t>Покрышкин</a:t>
            </a:r>
            <a:r>
              <a:rPr lang="ru-RU" sz="2400" dirty="0"/>
              <a:t> (легендарный маршал </a:t>
            </a:r>
            <a:r>
              <a:rPr lang="ru-RU" sz="2400" dirty="0" smtClean="0"/>
              <a:t>авиации, гуляя по скверу в Анапе, узнала об этом герое), </a:t>
            </a:r>
            <a:r>
              <a:rPr lang="ru-RU" sz="2400" dirty="0"/>
              <a:t>Александр Беляев (писатель жанра "фантастика</a:t>
            </a:r>
            <a:r>
              <a:rPr lang="ru-RU" sz="2400" dirty="0" smtClean="0"/>
              <a:t>"),Александр </a:t>
            </a:r>
            <a:r>
              <a:rPr lang="ru-RU" sz="2400" dirty="0"/>
              <a:t>Радищев (философ, русский писатель, революционер</a:t>
            </a:r>
            <a:r>
              <a:rPr lang="ru-RU" sz="2400" dirty="0" smtClean="0"/>
              <a:t>), </a:t>
            </a:r>
            <a:r>
              <a:rPr lang="ru-RU" sz="2400" dirty="0"/>
              <a:t>Александр Вампилов (известный драматург) </a:t>
            </a:r>
            <a:r>
              <a:rPr lang="ru-RU" sz="2400" dirty="0" smtClean="0"/>
              <a:t>,Александр </a:t>
            </a:r>
            <a:r>
              <a:rPr lang="ru-RU" sz="2400" dirty="0"/>
              <a:t>Орлов (астроном, создатель геодинамики) </a:t>
            </a:r>
            <a:r>
              <a:rPr lang="ru-RU" sz="2400" dirty="0" smtClean="0"/>
              <a:t>,Александр </a:t>
            </a:r>
            <a:r>
              <a:rPr lang="ru-RU" sz="2400" dirty="0"/>
              <a:t>Лодыгин (изобретатель лампы накаливания)</a:t>
            </a:r>
            <a:br>
              <a:rPr lang="ru-RU" sz="2400" dirty="0"/>
            </a:br>
            <a:endParaRPr lang="ru-RU" sz="2400" dirty="0"/>
          </a:p>
        </p:txBody>
      </p:sp>
    </p:spTree>
    <p:extLst>
      <p:ext uri="{BB962C8B-B14F-4D97-AF65-F5344CB8AC3E}">
        <p14:creationId xmlns:p14="http://schemas.microsoft.com/office/powerpoint/2010/main" val="262815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612845"/>
            <a:ext cx="8712968" cy="5632311"/>
          </a:xfrm>
          <a:prstGeom prst="rect">
            <a:avLst/>
          </a:prstGeom>
        </p:spPr>
        <p:txBody>
          <a:bodyPr wrap="square">
            <a:spAutoFit/>
          </a:bodyPr>
          <a:lstStyle/>
          <a:p>
            <a:r>
              <a:rPr lang="ru-RU" dirty="0" smtClean="0"/>
              <a:t>                 </a:t>
            </a:r>
            <a:r>
              <a:rPr lang="ru-RU" dirty="0" err="1" smtClean="0"/>
              <a:t>Алекса́ндр</a:t>
            </a:r>
            <a:r>
              <a:rPr lang="ru-RU" dirty="0" smtClean="0"/>
              <a:t> </a:t>
            </a:r>
            <a:r>
              <a:rPr lang="ru-RU" dirty="0"/>
              <a:t>(др.-греч. </a:t>
            </a:r>
            <a:r>
              <a:rPr lang="ru-RU" dirty="0" smtClean="0"/>
              <a:t> </a:t>
            </a:r>
            <a:r>
              <a:rPr lang="ru-RU" dirty="0"/>
              <a:t>«</a:t>
            </a:r>
            <a:r>
              <a:rPr lang="ru-RU" dirty="0" err="1"/>
              <a:t>защищать</a:t>
            </a:r>
            <a:r>
              <a:rPr lang="ru-RU" dirty="0" err="1" smtClean="0"/>
              <a:t>»,«мужчина</a:t>
            </a:r>
            <a:r>
              <a:rPr lang="ru-RU" dirty="0"/>
              <a:t>») — мужское личное имя греческого </a:t>
            </a:r>
            <a:r>
              <a:rPr lang="ru-RU" dirty="0" smtClean="0"/>
              <a:t>происхождения. </a:t>
            </a:r>
            <a:r>
              <a:rPr lang="ru-RU" dirty="0"/>
              <a:t>Женская форма имени — </a:t>
            </a:r>
            <a:r>
              <a:rPr lang="ru-RU" dirty="0" err="1"/>
              <a:t>Алекса́ндра</a:t>
            </a:r>
            <a:r>
              <a:rPr lang="ru-RU" dirty="0"/>
              <a:t>.</a:t>
            </a:r>
          </a:p>
          <a:p>
            <a:r>
              <a:rPr lang="ru-RU" dirty="0" smtClean="0"/>
              <a:t>                Имя </a:t>
            </a:r>
            <a:r>
              <a:rPr lang="ru-RU" dirty="0"/>
              <a:t>включено и в свод еврейских имён как дань благородству и милосердию Александра Македонского, проявленному при завоевании им Святой </a:t>
            </a:r>
            <a:r>
              <a:rPr lang="ru-RU" dirty="0" smtClean="0"/>
              <a:t>Земли. </a:t>
            </a:r>
            <a:r>
              <a:rPr lang="ru-RU" dirty="0"/>
              <a:t>В мусульманских странах распространено имя Искандер, происходящее от имени Александра Македонского.</a:t>
            </a:r>
          </a:p>
          <a:p>
            <a:r>
              <a:rPr lang="ru-RU" dirty="0" smtClean="0"/>
              <a:t>                 На </a:t>
            </a:r>
            <a:r>
              <a:rPr lang="ru-RU" dirty="0"/>
              <a:t>Руси имя стало известным ещё до принятия христианства. Писалось оно как «</a:t>
            </a:r>
            <a:r>
              <a:rPr lang="ru-RU" dirty="0" err="1"/>
              <a:t>Ольгсандръ</a:t>
            </a:r>
            <a:r>
              <a:rPr lang="ru-RU" dirty="0"/>
              <a:t>» и означало «подобный </a:t>
            </a:r>
            <a:r>
              <a:rPr lang="ru-RU" dirty="0" err="1"/>
              <a:t>легам</a:t>
            </a:r>
            <a:r>
              <a:rPr lang="ru-RU" dirty="0"/>
              <a:t>». </a:t>
            </a:r>
            <a:r>
              <a:rPr lang="ru-RU" dirty="0" err="1"/>
              <a:t>Леги</a:t>
            </a:r>
            <a:r>
              <a:rPr lang="ru-RU" dirty="0"/>
              <a:t> в то время – высшие силы, которые даже больше, чем боги, способны были управлять жизнью и </a:t>
            </a:r>
            <a:r>
              <a:rPr lang="ru-RU" dirty="0" smtClean="0"/>
              <a:t>людьми. Или </a:t>
            </a:r>
            <a:r>
              <a:rPr lang="ru-RU" dirty="0"/>
              <a:t>принесено вместе с христианством из </a:t>
            </a:r>
            <a:r>
              <a:rPr lang="ru-RU" dirty="0" smtClean="0"/>
              <a:t>Византии. Особенно </a:t>
            </a:r>
            <a:r>
              <a:rPr lang="ru-RU" dirty="0"/>
              <a:t>популярным имя стало после побед Александра Невского над немецкими </a:t>
            </a:r>
            <a:r>
              <a:rPr lang="ru-RU" dirty="0" smtClean="0"/>
              <a:t>рыцарями . </a:t>
            </a:r>
          </a:p>
          <a:p>
            <a:r>
              <a:rPr lang="ru-RU" dirty="0"/>
              <a:t> </a:t>
            </a:r>
            <a:r>
              <a:rPr lang="ru-RU" dirty="0" smtClean="0"/>
              <a:t>              Раньше </a:t>
            </a:r>
            <a:r>
              <a:rPr lang="ru-RU" dirty="0"/>
              <a:t>именем </a:t>
            </a:r>
            <a:r>
              <a:rPr lang="ru-RU" dirty="0" smtClean="0"/>
              <a:t>    Александр называли </a:t>
            </a:r>
            <a:r>
              <a:rPr lang="ru-RU" dirty="0"/>
              <a:t>детей из «благородных» семей. Полководцы, цари, графы, лорды, люди искусства рождались Александрами, творили историю и умирали, прославив себя и своё звучное имя в истории. Интересно, что все они так или иначе мужественно защищали или государство от врагов, или униженных и оскорблённых, или честь женщины, или идею, или своё собственное достоинство. Александры </a:t>
            </a:r>
            <a:r>
              <a:rPr lang="ru-RU" dirty="0" smtClean="0"/>
              <a:t>:Невский</a:t>
            </a:r>
            <a:r>
              <a:rPr lang="ru-RU" dirty="0"/>
              <a:t>, Суворов, Грибоедов, Дюма, Пушкин, II Освободитель, III Священный оставили после своего ухода из жизни огромное наследие ума, таланта, выносливости, чести, необыкновенной работоспособности и дальновидности. О них помнят, о них читают, их цитируют, ими восхищаются</a:t>
            </a:r>
          </a:p>
        </p:txBody>
      </p:sp>
    </p:spTree>
    <p:extLst>
      <p:ext uri="{BB962C8B-B14F-4D97-AF65-F5344CB8AC3E}">
        <p14:creationId xmlns:p14="http://schemas.microsoft.com/office/powerpoint/2010/main" val="343177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7" y="188640"/>
            <a:ext cx="4536504" cy="6336703"/>
          </a:xfrm>
        </p:spPr>
        <p:txBody>
          <a:bodyPr/>
          <a:lstStyle/>
          <a:p>
            <a:r>
              <a:rPr lang="ru-RU" sz="1800" dirty="0" smtClean="0"/>
              <a:t>       Давайте </a:t>
            </a:r>
            <a:r>
              <a:rPr lang="ru-RU" sz="1800" dirty="0"/>
              <a:t>узнаем, каким Александр </a:t>
            </a:r>
            <a:r>
              <a:rPr lang="ru-RU" sz="1800" dirty="0" smtClean="0"/>
              <a:t>   может </a:t>
            </a:r>
            <a:r>
              <a:rPr lang="ru-RU" sz="1800" dirty="0"/>
              <a:t>быть в детстве</a:t>
            </a:r>
            <a:r>
              <a:rPr lang="ru-RU" sz="1800" dirty="0" smtClean="0"/>
              <a:t>.</a:t>
            </a:r>
            <a:br>
              <a:rPr lang="ru-RU" sz="1800" dirty="0" smtClean="0"/>
            </a:br>
            <a:r>
              <a:rPr lang="ru-RU" sz="1800" dirty="0" smtClean="0"/>
              <a:t>       Я </a:t>
            </a:r>
            <a:r>
              <a:rPr lang="ru-RU" sz="1800" dirty="0"/>
              <a:t>постараюсь привести примеры ,взяв в товарищи одноклассников и подруг с данным именем. Ведь, не сразу же </a:t>
            </a:r>
            <a:r>
              <a:rPr lang="ru-RU" sz="1800" dirty="0" smtClean="0"/>
              <a:t>они </a:t>
            </a:r>
            <a:r>
              <a:rPr lang="ru-RU" sz="1800" dirty="0"/>
              <a:t>становится великим. </a:t>
            </a:r>
            <a:br>
              <a:rPr lang="ru-RU" sz="1800" dirty="0"/>
            </a:br>
            <a:r>
              <a:rPr lang="ru-RU" sz="1800" dirty="0" smtClean="0"/>
              <a:t>       В  </a:t>
            </a:r>
            <a:r>
              <a:rPr lang="ru-RU" sz="1800" dirty="0"/>
              <a:t>детстве </a:t>
            </a:r>
            <a:r>
              <a:rPr lang="ru-RU" sz="1800" dirty="0" smtClean="0"/>
              <a:t>: решителен, напорист, целеустремлен, любознателен. Фантазер, уверен </a:t>
            </a:r>
            <a:r>
              <a:rPr lang="ru-RU" sz="1800" dirty="0"/>
              <a:t>в себе </a:t>
            </a:r>
            <a:r>
              <a:rPr lang="ru-RU" sz="1800" dirty="0" smtClean="0"/>
              <a:t>и проявляет </a:t>
            </a:r>
            <a:r>
              <a:rPr lang="ru-RU" sz="1800" dirty="0"/>
              <a:t>лидерские качества . Общительности ему не занимать. Изюминки придает умение уверенно себя чувствовать даже в ситуациях, где перевес явно не на его стороне</a:t>
            </a:r>
            <a:r>
              <a:rPr lang="ru-RU" sz="1800" dirty="0" smtClean="0"/>
              <a:t>. Честен! </a:t>
            </a:r>
            <a:br>
              <a:rPr lang="ru-RU" sz="1800" dirty="0" smtClean="0"/>
            </a:br>
            <a:r>
              <a:rPr lang="ru-RU" sz="1800" dirty="0"/>
              <a:t> </a:t>
            </a:r>
            <a:r>
              <a:rPr lang="ru-RU" sz="1800" dirty="0" smtClean="0"/>
              <a:t>      Это , безусловно, мой одноклассник </a:t>
            </a:r>
            <a:r>
              <a:rPr lang="ru-RU" sz="1800" b="1" i="1" dirty="0" smtClean="0"/>
              <a:t>Саша Носов</a:t>
            </a:r>
            <a:r>
              <a:rPr lang="ru-RU" sz="1800" dirty="0" smtClean="0"/>
              <a:t>! Посещал секцию дзюдо, сейчас занимается танцами( Ведь и Суворов хорошо вальсировал.. А Невский имел хорошую физическую подготовку</a:t>
            </a:r>
            <a:r>
              <a:rPr lang="ru-RU" sz="2000" dirty="0" smtClean="0"/>
              <a:t>.)</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76672"/>
            <a:ext cx="3816424" cy="6120680"/>
          </a:xfrm>
        </p:spPr>
      </p:pic>
      <p:sp>
        <p:nvSpPr>
          <p:cNvPr id="5" name="Текст 4"/>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36449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116633"/>
            <a:ext cx="5400599" cy="6336704"/>
          </a:xfrm>
        </p:spPr>
        <p:txBody>
          <a:bodyPr/>
          <a:lstStyle/>
          <a:p>
            <a:r>
              <a:rPr lang="ru-RU" sz="2000" dirty="0" smtClean="0"/>
              <a:t>   Шуры </a:t>
            </a:r>
            <a:r>
              <a:rPr lang="ru-RU" sz="2000" dirty="0"/>
              <a:t>имеют хорошие волевые качества. Они с лёгкостью воспринимают новую </a:t>
            </a:r>
            <a:r>
              <a:rPr lang="ru-RU" sz="2000" dirty="0" smtClean="0"/>
              <a:t>информацию, </a:t>
            </a:r>
            <a:r>
              <a:rPr lang="ru-RU" sz="2000" dirty="0"/>
              <a:t>если им это действительно интересно. Необычное мышление позволяет мальчикам своими вопросами и рассуждениями ставить в тупик взрослых людей. В </a:t>
            </a:r>
            <a:r>
              <a:rPr lang="ru-RU" sz="2000" dirty="0" smtClean="0"/>
              <a:t>детстве </a:t>
            </a:r>
            <a:r>
              <a:rPr lang="ru-RU" sz="2000" dirty="0"/>
              <a:t>рекомендуется отдавать в драматические кружки. Если ребёнок не выделяется среди своих сверстников, скорее всего, просто не настало его время. Однажды он непременно проявит себя. Сашам характерна целеустремлённость, желание быть лучше других, поэтому они упорно идут к намеченной цели, преодолевая все возможные преграды и трудности</a:t>
            </a:r>
            <a:r>
              <a:rPr lang="ru-RU" sz="2000" dirty="0" smtClean="0"/>
              <a:t>.</a:t>
            </a:r>
            <a:br>
              <a:rPr lang="ru-RU" sz="2000" dirty="0" smtClean="0"/>
            </a:br>
            <a:r>
              <a:rPr lang="ru-RU" sz="2000" dirty="0"/>
              <a:t> </a:t>
            </a:r>
            <a:r>
              <a:rPr lang="ru-RU" sz="2000" dirty="0" smtClean="0"/>
              <a:t>     А это мой второй одноклассник Саша Соловьев! Занимается в секции бокса.</a:t>
            </a:r>
            <a:br>
              <a:rPr lang="ru-RU" sz="2000" dirty="0" smtClean="0"/>
            </a:br>
            <a:r>
              <a:rPr lang="ru-RU" sz="2000" dirty="0"/>
              <a:t> </a:t>
            </a:r>
            <a:r>
              <a:rPr lang="ru-RU" sz="2000" dirty="0" smtClean="0"/>
              <a:t>     Прадед Крепких А Н (род. 1893г) был призван венгерским РВК в сентябре 1942г, пропал без вести.</a:t>
            </a:r>
            <a:endParaRPr lang="ru-RU" sz="20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598223"/>
            <a:ext cx="3456384" cy="5488517"/>
          </a:xfrm>
        </p:spPr>
      </p:pic>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205727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7" y="116632"/>
            <a:ext cx="4464496" cy="6501011"/>
          </a:xfrm>
        </p:spPr>
        <p:txBody>
          <a:bodyPr/>
          <a:lstStyle/>
          <a:p>
            <a:r>
              <a:rPr lang="ru-RU" sz="1600" dirty="0" smtClean="0"/>
              <a:t>    </a:t>
            </a:r>
            <a:r>
              <a:rPr lang="ru-RU" sz="1800" dirty="0" smtClean="0"/>
              <a:t>Число </a:t>
            </a:r>
            <a:r>
              <a:rPr lang="ru-RU" sz="1800" dirty="0"/>
              <a:t>имени Александр – 9. Оно считается числом власти, успеха, совершенства и превосходства. Высшее простое число. Положительно воздействует на Александров, наделяет их </a:t>
            </a:r>
            <a:r>
              <a:rPr lang="ru-RU" sz="1800" dirty="0" smtClean="0"/>
              <a:t>удачей</a:t>
            </a:r>
            <a:r>
              <a:rPr lang="ru-RU" sz="1800" dirty="0"/>
              <a:t>, что немало </a:t>
            </a:r>
            <a:r>
              <a:rPr lang="ru-RU" sz="1800" dirty="0" smtClean="0"/>
              <a:t>важно. Люди </a:t>
            </a:r>
            <a:r>
              <a:rPr lang="ru-RU" sz="1800" dirty="0"/>
              <a:t>с хорошим вкусом, знающие цену </a:t>
            </a:r>
            <a:r>
              <a:rPr lang="ru-RU" sz="1800" dirty="0" smtClean="0"/>
              <a:t>уважению. </a:t>
            </a:r>
            <a:r>
              <a:rPr lang="ru-RU" sz="1800" dirty="0"/>
              <a:t>Это число </a:t>
            </a:r>
            <a:r>
              <a:rPr lang="ru-RU" sz="1800" dirty="0" smtClean="0"/>
              <a:t>для Саш: широкий кругозор, искренность, отличная фантазия, честность, трудолюбие </a:t>
            </a:r>
            <a:r>
              <a:rPr lang="ru-RU" sz="1800" dirty="0"/>
              <a:t>и </a:t>
            </a:r>
            <a:r>
              <a:rPr lang="ru-RU" sz="1800" dirty="0" smtClean="0"/>
              <a:t>старательность. </a:t>
            </a:r>
            <a:br>
              <a:rPr lang="ru-RU" sz="1800" dirty="0" smtClean="0"/>
            </a:br>
            <a:r>
              <a:rPr lang="ru-RU" sz="1800" dirty="0"/>
              <a:t> </a:t>
            </a:r>
            <a:r>
              <a:rPr lang="ru-RU" sz="1800" dirty="0" smtClean="0"/>
              <a:t>     </a:t>
            </a:r>
            <a:r>
              <a:rPr lang="ru-RU" sz="1800" dirty="0"/>
              <a:t>У</a:t>
            </a:r>
            <a:r>
              <a:rPr lang="ru-RU" sz="1800" dirty="0" smtClean="0"/>
              <a:t>мны </a:t>
            </a:r>
            <a:r>
              <a:rPr lang="ru-RU" sz="1800" dirty="0"/>
              <a:t>и проницательны, легко видят в людях добро и зло, умеют определять ложь и вообще имеют довольно сильную интуицию. </a:t>
            </a:r>
            <a:r>
              <a:rPr lang="ru-RU" sz="1800" dirty="0" smtClean="0"/>
              <a:t/>
            </a:r>
            <a:br>
              <a:rPr lang="ru-RU" sz="1800" dirty="0" smtClean="0"/>
            </a:br>
            <a:r>
              <a:rPr lang="ru-RU" sz="1800" dirty="0"/>
              <a:t> </a:t>
            </a:r>
            <a:r>
              <a:rPr lang="ru-RU" sz="1800" dirty="0" smtClean="0"/>
              <a:t>    Но </a:t>
            </a:r>
            <a:r>
              <a:rPr lang="ru-RU" sz="1800" dirty="0"/>
              <a:t>наравне со всем вышесказанным, эти люди еще и лентяи по своей натуре. Они трудолюбивы, когда есть стимул трудиться, а без стимула превращаются в лентяев, </a:t>
            </a:r>
            <a:r>
              <a:rPr lang="ru-RU" sz="1800" dirty="0" smtClean="0"/>
              <a:t>поэтому Саши интуитивно это понимают и стараются  « не бить баклуши» с детства. Поэтому родители и </a:t>
            </a:r>
            <a:r>
              <a:rPr lang="ru-RU" sz="1800" dirty="0" smtClean="0"/>
              <a:t>назвали Сашами</a:t>
            </a:r>
            <a:r>
              <a:rPr lang="ru-RU" sz="1800" dirty="0" smtClean="0"/>
              <a:t>. Посмотрите</a:t>
            </a:r>
            <a:r>
              <a:rPr lang="ru-RU" sz="1800" dirty="0" smtClean="0"/>
              <a:t>, как идет им форма! </a:t>
            </a:r>
            <a:endParaRPr lang="ru-RU" sz="18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97451"/>
            <a:ext cx="2304256" cy="2755485"/>
          </a:xfrm>
        </p:spPr>
      </p:pic>
      <p:sp>
        <p:nvSpPr>
          <p:cNvPr id="4" name="Текст 3"/>
          <p:cNvSpPr>
            <a:spLocks noGrp="1"/>
          </p:cNvSpPr>
          <p:nvPr>
            <p:ph type="body" sz="half" idx="2"/>
          </p:nvPr>
        </p:nvSpPr>
        <p:spPr/>
        <p:txBody>
          <a:bodyPr/>
          <a:lstStyle/>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988840"/>
            <a:ext cx="1730925" cy="205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201771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577" y="4123680"/>
            <a:ext cx="15843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12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548680"/>
            <a:ext cx="7344816" cy="4585871"/>
          </a:xfrm>
          <a:prstGeom prst="rect">
            <a:avLst/>
          </a:prstGeom>
        </p:spPr>
        <p:txBody>
          <a:bodyPr wrap="square">
            <a:spAutoFit/>
          </a:bodyPr>
          <a:lstStyle/>
          <a:p>
            <a:r>
              <a:rPr lang="ru-RU" sz="2800" dirty="0"/>
              <a:t> </a:t>
            </a:r>
            <a:r>
              <a:rPr lang="ru-RU" sz="2800" dirty="0" smtClean="0"/>
              <a:t>                                  </a:t>
            </a:r>
            <a:r>
              <a:rPr lang="ru-RU" sz="2400" dirty="0" smtClean="0"/>
              <a:t>Вывод</a:t>
            </a:r>
          </a:p>
          <a:p>
            <a:r>
              <a:rPr lang="ru-RU" sz="2400" dirty="0"/>
              <a:t> </a:t>
            </a:r>
            <a:r>
              <a:rPr lang="ru-RU" sz="2400" dirty="0" smtClean="0"/>
              <a:t>       Александры </a:t>
            </a:r>
            <a:r>
              <a:rPr lang="ru-RU" sz="2400" dirty="0"/>
              <a:t>живут на всех материках земного шара. Да и само имя звучит на всех языках практически одинаково: англичане говорят </a:t>
            </a:r>
            <a:r>
              <a:rPr lang="ru-RU" sz="2400" dirty="0" err="1"/>
              <a:t>Александер</a:t>
            </a:r>
            <a:r>
              <a:rPr lang="ru-RU" sz="2400" dirty="0"/>
              <a:t>, китайцы - А-ли-</a:t>
            </a:r>
            <a:r>
              <a:rPr lang="ru-RU" sz="2400" dirty="0" err="1"/>
              <a:t>шань</a:t>
            </a:r>
            <a:r>
              <a:rPr lang="ru-RU" sz="2400" dirty="0"/>
              <a:t>-дэ, японцы – </a:t>
            </a:r>
            <a:r>
              <a:rPr lang="ru-RU" sz="2400" dirty="0" err="1"/>
              <a:t>Арэкусандору</a:t>
            </a:r>
            <a:r>
              <a:rPr lang="ru-RU" sz="2400" dirty="0"/>
              <a:t>, испанцы – Алехандро, украинцы - </a:t>
            </a:r>
            <a:r>
              <a:rPr lang="ru-RU" sz="2400" dirty="0" err="1"/>
              <a:t>Олександр</a:t>
            </a:r>
            <a:r>
              <a:rPr lang="ru-RU" sz="2400" dirty="0"/>
              <a:t>. А в России Александр и по сей день числится в первой «десятке» самых используемых имен</a:t>
            </a:r>
            <a:r>
              <a:rPr lang="ru-RU" sz="2400" dirty="0" smtClean="0"/>
              <a:t>.</a:t>
            </a:r>
          </a:p>
          <a:p>
            <a:r>
              <a:rPr lang="ru-RU" sz="2400" dirty="0"/>
              <a:t> </a:t>
            </a:r>
            <a:r>
              <a:rPr lang="ru-RU" sz="2400" dirty="0" smtClean="0"/>
              <a:t>     Возможно и мои одноклассники  Александры в будущем порадуют нас  своими достижениями в различных областях!</a:t>
            </a:r>
            <a:endParaRPr lang="ru-RU" sz="2400" dirty="0"/>
          </a:p>
        </p:txBody>
      </p:sp>
    </p:spTree>
    <p:extLst>
      <p:ext uri="{BB962C8B-B14F-4D97-AF65-F5344CB8AC3E}">
        <p14:creationId xmlns:p14="http://schemas.microsoft.com/office/powerpoint/2010/main" val="39832895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267</TotalTime>
  <Words>535</Words>
  <Application>Microsoft Office PowerPoint</Application>
  <PresentationFormat>Экран (4:3)</PresentationFormat>
  <Paragraphs>17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Твердый переплет</vt:lpstr>
      <vt:lpstr>Краевые Суворовские чтения ноябрь 2020     Александры нашего класса</vt:lpstr>
      <vt:lpstr>ИЗВЕСТНЫЕ ЛЮДИ ИМЕНИ АЛЕКСАНДР  Имя Александр носили многие великие люди : полководцы- Александр Невский, Александр Македонский, Александр Суворов;  Александр Родченко (родоначальник фотомонтажа, ведь мы пользуемся этим даже в 1 классе!), Александр Колчак (исследователь, первопроходец), Александр Покрышкин (легендарный маршал авиации, гуляя по скверу в Анапе, узнала об этом герое), Александр Беляев (писатель жанра "фантастика"),Александр Радищев (философ, русский писатель, революционер), Александр Вампилов (известный драматург) ,Александр Орлов (астроном, создатель геодинамики) ,Александр Лодыгин (изобретатель лампы накаливания) </vt:lpstr>
      <vt:lpstr>Презентация PowerPoint</vt:lpstr>
      <vt:lpstr>       Давайте узнаем, каким Александр    может быть в детстве.        Я постараюсь привести примеры ,взяв в товарищи одноклассников и подруг с данным именем. Ведь, не сразу же они становится великим.         В  детстве : решителен, напорист, целеустремлен, любознателен. Фантазер, уверен в себе и проявляет лидерские качества . Общительности ему не занимать. Изюминки придает умение уверенно себя чувствовать даже в ситуациях, где перевес явно не на его стороне. Честен!         Это , безусловно, мой одноклассник Саша Носов! Посещал секцию дзюдо, сейчас занимается танцами( Ведь и Суворов хорошо вальсировал.. А Невский имел хорошую физическую подготовку.)</vt:lpstr>
      <vt:lpstr>   Шуры имеют хорошие волевые качества. Они с лёгкостью воспринимают новую информацию, если им это действительно интересно. Необычное мышление позволяет мальчикам своими вопросами и рассуждениями ставить в тупик взрослых людей. В детстве рекомендуется отдавать в драматические кружки. Если ребёнок не выделяется среди своих сверстников, скорее всего, просто не настало его время. Однажды он непременно проявит себя. Сашам характерна целеустремлённость, желание быть лучше других, поэтому они упорно идут к намеченной цели, преодолевая все возможные преграды и трудности.       А это мой второй одноклассник Саша Соловьев! Занимается в секции бокса.       Прадед Крепких А Н (род. 1893г) был призван венгерским РВК в сентябре 1942г, пропал без вести.</vt:lpstr>
      <vt:lpstr>    Число имени Александр – 9. Оно считается числом власти, успеха, совершенства и превосходства. Высшее простое число. Положительно воздействует на Александров, наделяет их удачей, что немало важно. Люди с хорошим вкусом, знающие цену уважению. Это число для Саш: широкий кругозор, искренность, отличная фантазия, честность, трудолюбие и старательность.        Умны и проницательны, легко видят в людях добро и зло, умеют определять ложь и вообще имеют довольно сильную интуицию.       Но наравне со всем вышесказанным, эти люди еще и лентяи по своей натуре. Они трудолюбивы, когда есть стимул трудиться, а без стимула превращаются в лентяев, поэтому Саши интуитивно это понимают и стараются  « не бить баклуши» с детства. Поэтому родители и назвали Сашами. Посмотрите, как идет им форма!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Краевые Суворовские чтения ноябрь 2020     Имя «Александр» и одоклассники</dc:title>
  <dc:creator>Ольга Валиева</dc:creator>
  <cp:lastModifiedBy>Admin</cp:lastModifiedBy>
  <cp:revision>19</cp:revision>
  <dcterms:created xsi:type="dcterms:W3CDTF">2020-10-24T05:16:43Z</dcterms:created>
  <dcterms:modified xsi:type="dcterms:W3CDTF">2020-10-24T09:56:43Z</dcterms:modified>
</cp:coreProperties>
</file>