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739" y="1859340"/>
            <a:ext cx="8742523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«Создание банка </a:t>
            </a:r>
            <a:endParaRPr lang="ru-RU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эффективных форм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работы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родителями»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6409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 с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родителями: </a:t>
            </a:r>
          </a:p>
          <a:p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оллективные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массовые).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Индивидуальные.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Наглядно-информационные.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радиционные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нетрадиционные.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44824"/>
            <a:ext cx="6888296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собрание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Групповые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собрания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родителей.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«Круглый стол». 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Родительский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комитет.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Клубы для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родителей.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«Дни открытых дверей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Семейные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вернисажи.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Совместные походы и экскурсии.</a:t>
            </a:r>
          </a:p>
          <a:p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06" y="188640"/>
            <a:ext cx="71595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Традиционные коллективные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8015" y="0"/>
            <a:ext cx="38279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Индивидуальные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27737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онсультации.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Беседы.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2065" y="2348880"/>
            <a:ext cx="60798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Наглядно-информационные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17032"/>
            <a:ext cx="680808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для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родителей.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Выставки, вернисажи детских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Информационные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листы.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Памятки и брошюры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родителей.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Папки-передвижки.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Доска объявлений.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371" y="332656"/>
            <a:ext cx="8529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Нетрадиционные формы работы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691276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Родительская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конференция.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Устный педагогический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Вечера вопросов и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ответов.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 – собрания.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Деловая игра.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Мастер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класс.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Ток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шоу.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Дни добрых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дел.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Аукцион.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Педагогическая лаборатория.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Лекция – семинар.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блокноты.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Гость группы.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Доброволец.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Педагогический капустник .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Неформальные записки.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Личные блокноты.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Ящик для предложений.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161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2018-05-29T16:14:41Z</dcterms:created>
  <dcterms:modified xsi:type="dcterms:W3CDTF">2018-05-29T17:12:15Z</dcterms:modified>
</cp:coreProperties>
</file>