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739" y="1859340"/>
            <a:ext cx="8742523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«Создание банка </a:t>
            </a:r>
            <a:endParaRPr lang="ru-RU" sz="6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эффективных форм </a:t>
            </a:r>
          </a:p>
          <a:p>
            <a:pPr algn="ctr"/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работы </a:t>
            </a: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 родителями»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908720"/>
            <a:ext cx="8640960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Формы работы с </a:t>
            </a: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родителями: </a:t>
            </a:r>
          </a:p>
          <a:p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оллективные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массовые).</a:t>
            </a:r>
          </a:p>
          <a:p>
            <a:pPr>
              <a:lnSpc>
                <a:spcPct val="150000"/>
              </a:lnSpc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Индивидуальные. </a:t>
            </a: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lnSpc>
                <a:spcPct val="150000"/>
              </a:lnSpc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Наглядно-информационные.</a:t>
            </a:r>
          </a:p>
          <a:p>
            <a:pPr>
              <a:lnSpc>
                <a:spcPct val="150000"/>
              </a:lnSpc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радиционные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нетрадиционные.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44824"/>
            <a:ext cx="6888296" cy="56323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Общее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собрание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ДОУ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Групповые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собрания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родителей. </a:t>
            </a: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«Круглый стол». </a:t>
            </a:r>
          </a:p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Родительский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комитет. </a:t>
            </a: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Клубы для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родителей.</a:t>
            </a: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«Дни открытых дверей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».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Семейные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вернисажи.</a:t>
            </a:r>
          </a:p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Совместные походы и экскурсии.</a:t>
            </a:r>
          </a:p>
          <a:p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2206" y="188640"/>
            <a:ext cx="715958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Традиционные коллективные </a:t>
            </a:r>
          </a:p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формы работы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58015" y="0"/>
            <a:ext cx="382797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Индивидуальные</a:t>
            </a:r>
          </a:p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формы работы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268760"/>
            <a:ext cx="277370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онсультации.</a:t>
            </a: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Беседы.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32065" y="2348880"/>
            <a:ext cx="607987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Наглядно-информационные</a:t>
            </a:r>
          </a:p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формы работы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717032"/>
            <a:ext cx="6808082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Уголок для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родителей.</a:t>
            </a: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Выставки, вернисажи детских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работ.</a:t>
            </a: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Информационные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листы.</a:t>
            </a: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Памятки и брошюры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для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родителей.</a:t>
            </a: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Папки-передвижки.</a:t>
            </a: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Доска объявлений.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371" y="332656"/>
            <a:ext cx="852925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Нетрадиционные формы работы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700808"/>
            <a:ext cx="6912768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Родительская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конференция. </a:t>
            </a: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Устный педагогический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журнал.</a:t>
            </a: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Вечера вопросов и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ответов.</a:t>
            </a: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Мини – собрания.</a:t>
            </a: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Деловая игра. </a:t>
            </a: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Мастер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класс. </a:t>
            </a: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Ток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шоу.</a:t>
            </a: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Дни добрых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дел.</a:t>
            </a: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Аукцион.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96752"/>
            <a:ext cx="65527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Педагогическая лаборатория. </a:t>
            </a: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Лекция – семинар. </a:t>
            </a: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Индивидуальные блокноты.</a:t>
            </a: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Гость группы.</a:t>
            </a: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Доброволец. </a:t>
            </a: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Педагогический капустник . </a:t>
            </a: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Неформальные записки.</a:t>
            </a: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Личные блокноты.</a:t>
            </a:r>
          </a:p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Ящик для предложений. </a:t>
            </a: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161</Words>
  <Application>Microsoft Office PowerPoint</Application>
  <PresentationFormat>Экран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2018-05-29T16:14:41Z</dcterms:created>
  <dcterms:modified xsi:type="dcterms:W3CDTF">2018-05-29T17:12:15Z</dcterms:modified>
</cp:coreProperties>
</file>