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301" r:id="rId2"/>
    <p:sldId id="302" r:id="rId3"/>
    <p:sldId id="303" r:id="rId4"/>
    <p:sldId id="304" r:id="rId5"/>
    <p:sldId id="305" r:id="rId6"/>
    <p:sldId id="306" r:id="rId7"/>
    <p:sldId id="307" r:id="rId8"/>
    <p:sldId id="257" r:id="rId9"/>
    <p:sldId id="282" r:id="rId10"/>
    <p:sldId id="308" r:id="rId11"/>
    <p:sldId id="297" r:id="rId12"/>
    <p:sldId id="283" r:id="rId13"/>
    <p:sldId id="309" r:id="rId14"/>
    <p:sldId id="310" r:id="rId15"/>
    <p:sldId id="311" r:id="rId16"/>
    <p:sldId id="312" r:id="rId17"/>
    <p:sldId id="285" r:id="rId18"/>
    <p:sldId id="288" r:id="rId19"/>
    <p:sldId id="313" r:id="rId20"/>
    <p:sldId id="289" r:id="rId21"/>
    <p:sldId id="290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300" r:id="rId30"/>
    <p:sldId id="269" r:id="rId31"/>
    <p:sldId id="270" r:id="rId32"/>
    <p:sldId id="271" r:id="rId33"/>
    <p:sldId id="272" r:id="rId34"/>
    <p:sldId id="273" r:id="rId35"/>
    <p:sldId id="274" r:id="rId36"/>
    <p:sldId id="275" r:id="rId37"/>
    <p:sldId id="279" r:id="rId38"/>
    <p:sldId id="277" r:id="rId39"/>
    <p:sldId id="278" r:id="rId40"/>
    <p:sldId id="280" r:id="rId41"/>
    <p:sldId id="314" r:id="rId42"/>
    <p:sldId id="315" r:id="rId43"/>
    <p:sldId id="316" r:id="rId44"/>
    <p:sldId id="281" r:id="rId45"/>
    <p:sldId id="295" r:id="rId4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864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90614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6909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37349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63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8959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70788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6616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83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31662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59185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517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2606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4805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0750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4965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69141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182CE4-449E-426E-98C7-0D41A4FB0A87}" type="datetimeFigureOut">
              <a:rPr lang="ru-RU" smtClean="0"/>
              <a:t>22.05.2018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1D7A825-5DEF-4874-AA2B-82B366CF91E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8960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DC5B7E-B560-4DF5-92CF-C945BAE07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072" y="398206"/>
            <a:ext cx="10028902" cy="5633883"/>
          </a:xfrm>
        </p:spPr>
        <p:txBody>
          <a:bodyPr/>
          <a:lstStyle/>
          <a:p>
            <a:pPr algn="ctr"/>
            <a:br>
              <a:rPr lang="ru-RU" sz="7200" dirty="0"/>
            </a:br>
            <a:r>
              <a:rPr lang="ru-RU" sz="9600" dirty="0"/>
              <a:t>Симбирский </a:t>
            </a:r>
            <a:br>
              <a:rPr lang="ru-RU" sz="9600" dirty="0"/>
            </a:br>
            <a:r>
              <a:rPr lang="ru-RU" sz="9600" dirty="0"/>
              <a:t>край –      </a:t>
            </a:r>
            <a:br>
              <a:rPr lang="ru-RU" sz="9600" dirty="0"/>
            </a:br>
            <a:r>
              <a:rPr lang="ru-RU" sz="9600" dirty="0"/>
              <a:t>земля отцов</a:t>
            </a:r>
            <a:r>
              <a:rPr lang="ru-RU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653287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7A0838E-E3E5-4095-AB8B-C29C91BE86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218" y="347662"/>
            <a:ext cx="10477500" cy="616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1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3E3EFB9-0617-4E6A-B42A-4423A4573D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5811" y="289004"/>
            <a:ext cx="3827724" cy="631935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557D9DB-E8BE-44E1-B80D-17474CE379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921" y="235976"/>
            <a:ext cx="3931419" cy="642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3707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03BB9C-277A-4546-B767-5296BC195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5840361"/>
            <a:ext cx="8911687" cy="678425"/>
          </a:xfrm>
        </p:spPr>
        <p:txBody>
          <a:bodyPr/>
          <a:lstStyle/>
          <a:p>
            <a:r>
              <a:rPr lang="ru-RU" dirty="0"/>
              <a:t>Симбирская духовная семинария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B5C7E75-3660-49D2-A654-353B5B56EA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421" y="347268"/>
            <a:ext cx="8472637" cy="549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17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1854E-8746-43DA-9D0A-F8CFDA5A6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3330" y="3052916"/>
            <a:ext cx="3790335" cy="1415845"/>
          </a:xfrm>
        </p:spPr>
        <p:txBody>
          <a:bodyPr/>
          <a:lstStyle/>
          <a:p>
            <a:r>
              <a:rPr lang="ru-RU" dirty="0" err="1"/>
              <a:t>Пузыревский</a:t>
            </a:r>
            <a:br>
              <a:rPr lang="ru-RU" dirty="0"/>
            </a:br>
            <a:r>
              <a:rPr lang="ru-RU" dirty="0"/>
              <a:t>Павел Ильич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70E848-7F22-463B-A185-3226CA28B9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2091" y="234219"/>
            <a:ext cx="4409768" cy="6471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586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7AFB125-7F88-4E18-9233-6660131D72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659" y="278523"/>
            <a:ext cx="6831779" cy="391759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376D08-B34B-491C-8206-D2AD248DB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022" y="2915608"/>
            <a:ext cx="5905653" cy="380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870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F90202-9753-431F-810B-1E813AD31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090" y="3347884"/>
            <a:ext cx="3967316" cy="1386348"/>
          </a:xfrm>
        </p:spPr>
        <p:txBody>
          <a:bodyPr>
            <a:normAutofit fontScale="90000"/>
          </a:bodyPr>
          <a:lstStyle/>
          <a:p>
            <a:r>
              <a:rPr lang="ru-RU" dirty="0"/>
              <a:t>Остроградский</a:t>
            </a:r>
            <a:br>
              <a:rPr lang="ru-RU" dirty="0"/>
            </a:br>
            <a:r>
              <a:rPr lang="ru-RU" dirty="0"/>
              <a:t>Алексей Николаевич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6B68C90-6262-4EBA-A6AB-217E7BF71C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8787" y="239906"/>
            <a:ext cx="4247535" cy="6479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6983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AF8465-CA35-4F66-9531-5C46B6572D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740" y="427704"/>
            <a:ext cx="9960054" cy="600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36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431551-D1B5-4ACC-B017-0D388C6C3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5796116"/>
            <a:ext cx="8911687" cy="693174"/>
          </a:xfrm>
        </p:spPr>
        <p:txBody>
          <a:bodyPr>
            <a:normAutofit/>
          </a:bodyPr>
          <a:lstStyle/>
          <a:p>
            <a:r>
              <a:rPr lang="ru-RU" dirty="0"/>
              <a:t>   Академия художеств в Петербурге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6B570BE-292B-4CFF-B704-1400038E4A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944" y="290420"/>
            <a:ext cx="7853876" cy="5238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7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F255CA-0AA0-4F95-9A71-05FA478DCC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5663380"/>
            <a:ext cx="9176288" cy="840659"/>
          </a:xfrm>
        </p:spPr>
        <p:txBody>
          <a:bodyPr>
            <a:normAutofit/>
          </a:bodyPr>
          <a:lstStyle/>
          <a:p>
            <a:r>
              <a:rPr lang="ru-RU" sz="4000" dirty="0"/>
              <a:t>               В саду Архангельских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2DD1D14-AEF8-4D14-9F75-1DB475EDB4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674" y="229522"/>
            <a:ext cx="7081377" cy="5230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8385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568A99-F1D1-4596-95F5-ED29511A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0090" y="3097162"/>
            <a:ext cx="3805084" cy="1268362"/>
          </a:xfrm>
        </p:spPr>
        <p:txBody>
          <a:bodyPr>
            <a:normAutofit/>
          </a:bodyPr>
          <a:lstStyle/>
          <a:p>
            <a:r>
              <a:rPr lang="ru-RU" dirty="0"/>
              <a:t>В доме на </a:t>
            </a:r>
            <a:br>
              <a:rPr lang="ru-RU" dirty="0"/>
            </a:br>
            <a:r>
              <a:rPr lang="ru-RU" dirty="0"/>
              <a:t>ул. </a:t>
            </a:r>
            <a:r>
              <a:rPr lang="ru-RU" dirty="0" err="1"/>
              <a:t>Шатальной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9C4D17-9885-4188-A8E6-754224B487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796" y="265470"/>
            <a:ext cx="4614388" cy="635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6138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B37D45-6AB5-45F1-92FD-7E2402BA4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671" y="117066"/>
            <a:ext cx="10943304" cy="307780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E9B6E05-E87C-44E6-A9C9-D6DD2495D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336" y="3336716"/>
            <a:ext cx="9379974" cy="3403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7037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5DDD45-8646-4B6D-8A75-50DEF5AD7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5294671"/>
            <a:ext cx="8911687" cy="1268361"/>
          </a:xfrm>
        </p:spPr>
        <p:txBody>
          <a:bodyPr/>
          <a:lstStyle/>
          <a:p>
            <a:r>
              <a:rPr lang="ru-RU" dirty="0"/>
              <a:t>      Школа-колония «Бодрая жизнь»</a:t>
            </a:r>
            <a:br>
              <a:rPr lang="ru-RU" dirty="0"/>
            </a:br>
            <a:r>
              <a:rPr lang="ru-RU" dirty="0"/>
              <a:t>        им. </a:t>
            </a:r>
            <a:r>
              <a:rPr lang="ru-RU" dirty="0" err="1"/>
              <a:t>Шацкого</a:t>
            </a:r>
            <a:r>
              <a:rPr lang="ru-RU" dirty="0"/>
              <a:t> в с. </a:t>
            </a:r>
            <a:r>
              <a:rPr lang="ru-RU" dirty="0" err="1"/>
              <a:t>Обнинское</a:t>
            </a:r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C5CDC24-8F98-4700-AB55-80EBB335AC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961" y="199103"/>
            <a:ext cx="6794091" cy="5095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559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E3D257-709F-4272-9558-BC4A5A14C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759" y="412954"/>
            <a:ext cx="5609656" cy="613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15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0E2E6F-72E3-4C20-8E58-FC7E7AA15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5796116"/>
            <a:ext cx="8911687" cy="752168"/>
          </a:xfrm>
        </p:spPr>
        <p:txBody>
          <a:bodyPr>
            <a:normAutofit/>
          </a:bodyPr>
          <a:lstStyle/>
          <a:p>
            <a:r>
              <a:rPr lang="ru-RU" sz="4000" dirty="0"/>
              <a:t>         Симбирская беседка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EFF7237-227B-42DF-A931-3B9B2E794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911" y="143154"/>
            <a:ext cx="7658852" cy="5652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328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E876DA-B373-47E4-8D1A-DAB68A739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942" y="4822723"/>
            <a:ext cx="5220929" cy="1519083"/>
          </a:xfrm>
        </p:spPr>
        <p:txBody>
          <a:bodyPr>
            <a:normAutofit/>
          </a:bodyPr>
          <a:lstStyle/>
          <a:p>
            <a:pPr algn="ctr"/>
            <a:r>
              <a:rPr lang="ru-RU" sz="4000" dirty="0" err="1"/>
              <a:t>Киндяковская</a:t>
            </a:r>
            <a:r>
              <a:rPr lang="ru-RU" sz="4000" dirty="0"/>
              <a:t> беседка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5059B6E-E135-4349-AA7F-C07BF7EE23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224" y="103239"/>
            <a:ext cx="5479285" cy="663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7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18A50B-39D0-4792-B460-5961CD715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5560142"/>
            <a:ext cx="8911687" cy="91440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Карамзинская библиотека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ACB50C-F0C9-4B51-BF73-14CD40B0AA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2545" y="147484"/>
            <a:ext cx="9832066" cy="541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721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0405C5-6B38-4F45-9934-11E3EC289B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5692876"/>
            <a:ext cx="8911687" cy="79641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Гостиный двор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DB07E52-E386-4D9F-B08E-C257A52D7D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189" y="424004"/>
            <a:ext cx="8683882" cy="52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3222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06644F-5A14-450C-95AD-5B140509C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5589639"/>
            <a:ext cx="8911687" cy="78166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Дом Языковых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540DFB-8BEC-4B48-9266-AF6634EFA5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228601"/>
            <a:ext cx="8290707" cy="5361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6391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64AD6-EB4F-4960-B0A3-6678A13AF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710" y="4218040"/>
            <a:ext cx="3908322" cy="1430592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Старая аптека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D9E2BF3-280E-46C8-B741-E88DE4A8A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8633" y="280219"/>
            <a:ext cx="7653935" cy="6180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7001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575F63-B89A-4B97-9DE1-8A17AAF42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9586" y="3849330"/>
            <a:ext cx="4011561" cy="91440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Казначейство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626A517-1837-4D51-AB05-376934C8B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322" y="135934"/>
            <a:ext cx="5439073" cy="6722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14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0D487C0-F6F2-45EE-9BE2-C429FD6373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223" y="434616"/>
            <a:ext cx="7945080" cy="5958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008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720EA79-2E36-4104-B9F0-8383D9E3A5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412" y="203519"/>
            <a:ext cx="9520865" cy="6344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36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402331-F559-4213-9511-131824E0A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471" y="3362633"/>
            <a:ext cx="3244645" cy="106188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Дом-музей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442093F-017C-429B-A93E-95B733E03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273" y="147945"/>
            <a:ext cx="8410575" cy="642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5453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3824F-BAED-4E5D-977E-BAF2FFB3D2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5707626"/>
            <a:ext cx="8911687" cy="781664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Дом на улице Московской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57090E4-34AB-4C39-9310-42CF4F122F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8016" y="176981"/>
            <a:ext cx="8204784" cy="554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987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9C5040-77CB-494F-92F5-CFF6B54AF6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5943600"/>
            <a:ext cx="8911687" cy="737419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Губернская типография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C8CAEC-F2BC-4AB8-8214-89280DB805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9905" y="265471"/>
            <a:ext cx="8054084" cy="5678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804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269C2-CC03-4A44-8458-B7C7084DC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5825613"/>
            <a:ext cx="8911687" cy="6931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Заволжье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0D8AF0-57D0-4E85-9F35-2677611467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260" y="250723"/>
            <a:ext cx="8134064" cy="541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55482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2E146B-3064-4207-B06B-03025558B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988" y="3480620"/>
            <a:ext cx="2861186" cy="91440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Подгорье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6953D0A-923E-44A2-8BC2-C0B79CC0C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174" y="228600"/>
            <a:ext cx="8821031" cy="6504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05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FD9CF86-4146-4CCB-83C5-A99654F3A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6076335"/>
            <a:ext cx="8911687" cy="648929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Смоленский спуск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36D7167-25D1-49B1-A1D9-EF77E48DB6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127044"/>
            <a:ext cx="8254027" cy="5801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6547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C7BE07-664C-4940-8658-C99E9AC24F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961" y="2934929"/>
            <a:ext cx="2492478" cy="141584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Троицкая церковь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AFF03C-5648-4A81-B347-68CA583AEC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086" y="0"/>
            <a:ext cx="8734374" cy="6689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1348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9B998D-0ED3-46A9-B840-59DB787BC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5825613"/>
            <a:ext cx="8911687" cy="840658"/>
          </a:xfrm>
        </p:spPr>
        <p:txBody>
          <a:bodyPr>
            <a:normAutofit/>
          </a:bodyPr>
          <a:lstStyle/>
          <a:p>
            <a:pPr algn="ctr"/>
            <a:r>
              <a:rPr lang="ru-RU" sz="4000"/>
              <a:t>Подгорье</a:t>
            </a:r>
            <a:r>
              <a:rPr lang="ru-RU" sz="4000" dirty="0"/>
              <a:t>. Архиерейский сад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FE5CDB-5CCB-4E85-A2F4-599005A013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8395" y="238180"/>
            <a:ext cx="7993820" cy="5587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50444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1582981-4204-4AD0-AAFB-B2997F80F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5342" y="3481855"/>
            <a:ext cx="3716594" cy="120813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000" dirty="0"/>
              <a:t>Симбирская гимназия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30B0B6-E41D-4399-93CF-B49E7C071A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536" y="223697"/>
            <a:ext cx="5406075" cy="6516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4981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B780F-A28A-48F6-8D62-F3499126A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5707625"/>
            <a:ext cx="8911687" cy="707923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Двор гимназии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88CA1FF-8123-4FD4-9F1E-013FB1FF58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87" y="119369"/>
            <a:ext cx="8225913" cy="5588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1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6633EA-5EEF-4DA2-BBC1-814485D61D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721" y="181435"/>
            <a:ext cx="9715500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8382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BB0146-C165-4B42-B0A9-87F4790C4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459" y="3539614"/>
            <a:ext cx="3185652" cy="146009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Старый Венец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C80813B-0C96-4522-BAF0-78693A3648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45" y="195486"/>
            <a:ext cx="8779439" cy="644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3117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48348E-9102-495E-BCC4-1959E7E45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5589639"/>
            <a:ext cx="8911687" cy="840657"/>
          </a:xfrm>
        </p:spPr>
        <p:txBody>
          <a:bodyPr/>
          <a:lstStyle/>
          <a:p>
            <a:r>
              <a:rPr lang="ru-RU" dirty="0"/>
              <a:t>            Соборная площадь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860BFD3-2318-4788-9A79-19533C8BD9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356" y="427703"/>
            <a:ext cx="7033564" cy="504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0783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0A3867-C56D-4787-9BF7-3D8D03D3C8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5" y="5486400"/>
            <a:ext cx="7229502" cy="752168"/>
          </a:xfrm>
        </p:spPr>
        <p:txBody>
          <a:bodyPr/>
          <a:lstStyle/>
          <a:p>
            <a:pPr algn="ctr"/>
            <a:r>
              <a:rPr lang="ru-RU" dirty="0"/>
              <a:t>Волга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3325333-3B3D-4065-947A-E65CB87DC5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162" y="265471"/>
            <a:ext cx="7611377" cy="5220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512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5540ED7-14EC-40EB-A172-C74CB6792B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0159" y="117987"/>
            <a:ext cx="5014230" cy="5722374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81336FE-4F6D-4DB6-92A2-20D55C4751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76" y="1887793"/>
            <a:ext cx="6643983" cy="4745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312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D15A47-AFE5-4F4A-9B3D-DBF73E699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2924" y="5766619"/>
            <a:ext cx="8911687" cy="825910"/>
          </a:xfrm>
        </p:spPr>
        <p:txBody>
          <a:bodyPr>
            <a:normAutofit/>
          </a:bodyPr>
          <a:lstStyle/>
          <a:p>
            <a:pPr algn="ctr"/>
            <a:r>
              <a:rPr lang="ru-RU" sz="4000" dirty="0"/>
              <a:t>Симбирский базар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FE67B8A-E169-46CE-A61E-C3837DF855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924" y="214465"/>
            <a:ext cx="8790908" cy="543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57687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A00D504-EAD3-4018-8849-68BA24C82A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6884" y="250722"/>
            <a:ext cx="8019436" cy="641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205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7E08FA-060A-4D89-A3B5-264BD4A5F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A83AE9-2D43-4451-9D9E-0B3181D20D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322" y="242488"/>
            <a:ext cx="9674942" cy="6259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809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EEC8E0-6127-4DDE-8CFD-65DE18F1A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A770B62-4F7F-4768-A5DE-BC4131B52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15" y="375536"/>
            <a:ext cx="9129647" cy="608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92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B189F0-2ED5-47CA-BCC6-140E659FF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267" y="911134"/>
            <a:ext cx="10071465" cy="503573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39F70C-E760-4060-9962-2C1F22A548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24110"/>
            <a:ext cx="10133011" cy="5322756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7519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2A9E32-CEFB-469A-9F73-A130A2C16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585" y="615841"/>
            <a:ext cx="4070557" cy="562754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6DE1C17-2662-4D9D-AF27-C17F9E80CA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249" y="615841"/>
            <a:ext cx="4260855" cy="5627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857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0B567A2-275C-4456-A7D3-CE81D0825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458" y="164826"/>
            <a:ext cx="10074070" cy="6517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206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Легкий дым">
  <a:themeElements>
    <a:clrScheme name="Желтый и оранжевый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332</TotalTime>
  <Words>66</Words>
  <Application>Microsoft Office PowerPoint</Application>
  <PresentationFormat>Широкоэкранный</PresentationFormat>
  <Paragraphs>29</Paragraphs>
  <Slides>45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45</vt:i4>
      </vt:variant>
    </vt:vector>
  </HeadingPairs>
  <TitlesOfParts>
    <vt:vector size="49" baseType="lpstr">
      <vt:lpstr>Arial</vt:lpstr>
      <vt:lpstr>Century Gothic</vt:lpstr>
      <vt:lpstr>Wingdings 3</vt:lpstr>
      <vt:lpstr>Легкий дым</vt:lpstr>
      <vt:lpstr> Симбирский  край –       земля отцов.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Симбирская духовная семинария</vt:lpstr>
      <vt:lpstr>Пузыревский Павел Ильич</vt:lpstr>
      <vt:lpstr>Презентация PowerPoint</vt:lpstr>
      <vt:lpstr>Остроградский Алексей Николаевич</vt:lpstr>
      <vt:lpstr>Презентация PowerPoint</vt:lpstr>
      <vt:lpstr>   Академия художеств в Петербурге</vt:lpstr>
      <vt:lpstr>               В саду Архангельских</vt:lpstr>
      <vt:lpstr>В доме на  ул. Шатальной</vt:lpstr>
      <vt:lpstr>      Школа-колония «Бодрая жизнь»         им. Шацкого в с. Обнинское</vt:lpstr>
      <vt:lpstr>Презентация PowerPoint</vt:lpstr>
      <vt:lpstr>         Симбирская беседка</vt:lpstr>
      <vt:lpstr>Киндяковская беседка</vt:lpstr>
      <vt:lpstr>Карамзинская библиотека</vt:lpstr>
      <vt:lpstr>Гостиный двор</vt:lpstr>
      <vt:lpstr>Дом Языковых</vt:lpstr>
      <vt:lpstr>Старая аптека</vt:lpstr>
      <vt:lpstr>Казначейство</vt:lpstr>
      <vt:lpstr>Презентация PowerPoint</vt:lpstr>
      <vt:lpstr>Дом-музей</vt:lpstr>
      <vt:lpstr>Дом на улице Московской</vt:lpstr>
      <vt:lpstr>Губернская типография</vt:lpstr>
      <vt:lpstr>Заволжье</vt:lpstr>
      <vt:lpstr>Подгорье</vt:lpstr>
      <vt:lpstr>Смоленский спуск</vt:lpstr>
      <vt:lpstr>Троицкая церковь</vt:lpstr>
      <vt:lpstr>Подгорье. Архиерейский сад</vt:lpstr>
      <vt:lpstr>Симбирская гимназия</vt:lpstr>
      <vt:lpstr>Двор гимназии</vt:lpstr>
      <vt:lpstr>Старый Венец</vt:lpstr>
      <vt:lpstr>            Соборная площадь</vt:lpstr>
      <vt:lpstr>Волга</vt:lpstr>
      <vt:lpstr>Презентация PowerPoint</vt:lpstr>
      <vt:lpstr>Симбирский базар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Симбирск  Дмитрия  Архангельского</dc:title>
  <dc:creator>user</dc:creator>
  <cp:lastModifiedBy>user</cp:lastModifiedBy>
  <cp:revision>34</cp:revision>
  <dcterms:created xsi:type="dcterms:W3CDTF">2018-04-22T11:56:53Z</dcterms:created>
  <dcterms:modified xsi:type="dcterms:W3CDTF">2018-05-22T12:28:55Z</dcterms:modified>
</cp:coreProperties>
</file>