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458200" cy="1222375"/>
          </a:xfrm>
        </p:spPr>
        <p:txBody>
          <a:bodyPr/>
          <a:lstStyle/>
          <a:p>
            <a:pPr algn="ctr"/>
            <a:r>
              <a:rPr lang="ru-RU" dirty="0" smtClean="0"/>
              <a:t>Фаршированный карп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04248" y="5589240"/>
            <a:ext cx="2088232" cy="10801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Савченко Д.А.</a:t>
            </a:r>
            <a:endParaRPr lang="ru-RU" dirty="0"/>
          </a:p>
          <a:p>
            <a:r>
              <a:rPr lang="ru-RU" dirty="0"/>
              <a:t>Группа </a:t>
            </a:r>
            <a:r>
              <a:rPr lang="ru-RU" dirty="0" smtClean="0"/>
              <a:t>т-20.2</a:t>
            </a:r>
            <a:endParaRPr lang="ru-RU" dirty="0"/>
          </a:p>
          <a:p>
            <a:r>
              <a:rPr lang="ru-RU" dirty="0" smtClean="0"/>
              <a:t>1 </a:t>
            </a:r>
            <a:r>
              <a:rPr lang="ru-RU" dirty="0"/>
              <a:t>курс</a:t>
            </a:r>
          </a:p>
          <a:p>
            <a:endParaRPr lang="ru-RU" dirty="0"/>
          </a:p>
        </p:txBody>
      </p:sp>
      <p:pic>
        <p:nvPicPr>
          <p:cNvPr id="1026" name="Picture 2" descr="http://kulinarikus.ru/foto/rozhdestvenskiy-retsept-karpa-farshirovannogo-grechnevoy-kashey-i-yayts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68760"/>
            <a:ext cx="4968552" cy="372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36535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545685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Приятного аппетита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42" name="Picture 2" descr="http://www.iamcook.ru/upl/recipes/misc/1a7d7852959a49038c247bcfefc34eb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2866" y="1628800"/>
            <a:ext cx="6120680" cy="408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08545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77048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Рыбу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чистить несколькими способами. Чтобы чешуя не разлеталась по всей кухне, наберите в большую миску воду, опустите в воду карпа. Высуньте наружу только хвост, который окуните в соль, чтобы он не выскальзывал из рук. А чешую чистите прямо в воде. </a:t>
            </a:r>
          </a:p>
        </p:txBody>
      </p:sp>
      <p:pic>
        <p:nvPicPr>
          <p:cNvPr id="2050" name="Picture 2" descr="«Карп фаршированный» - приготовления блюда - шаг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564904"/>
            <a:ext cx="4752528" cy="356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1981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8204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 2: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Отрезаем голову и снимаем кожу. Есть очень простой вариант. Аккуратно ножом с острым концом подрезаем кожу вглубь приблизительно на два сантиметра и в ширину на полтора. В отверстие просовываем палец (под кожу) и водим им вправо и влево и кожа довольно легко отделяется от мяса. Точно так делаем с другой стороны. В местах где находятся плавники, подрезаем ножом, или ножницами с внутренней стороны и продолжаем чулочком снимать кожу. Дойдя до хвоста оставляем приблизительно четыре сантиметра и обрезаем хребетную кость оставляя кусочек хвоста с кожей, мясом и косточкой.</a:t>
            </a:r>
          </a:p>
        </p:txBody>
      </p:sp>
      <p:pic>
        <p:nvPicPr>
          <p:cNvPr id="3074" name="Picture 2" descr="«Карп фаршированный» - приготовления блюда - шаг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29000"/>
            <a:ext cx="4104456" cy="307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77324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0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 3: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карпа красиво презентовать в готовом виде, нужно не выбрасывать голову, а сохранить её. Из неё удалить жабры и глаза. Можно голову отрезать, а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фаршировании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приложить. Иногда просто подрезаем голову от брюшка, до хребетной кости и переламываем её. А кожицу на которой голова крепиться оставляем. </a:t>
            </a:r>
          </a:p>
        </p:txBody>
      </p:sp>
      <p:pic>
        <p:nvPicPr>
          <p:cNvPr id="4098" name="Picture 2" descr="«Карп фаршированный» - приготовления блюда - шаг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0805" y="2708920"/>
            <a:ext cx="4790382" cy="359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66432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334397"/>
            <a:ext cx="5976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 4: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начинки лук, две штуки чистим и нарезаем произвольно. </a:t>
            </a:r>
          </a:p>
        </p:txBody>
      </p:sp>
      <p:pic>
        <p:nvPicPr>
          <p:cNvPr id="5122" name="Picture 2" descr="«Карп фаршированный» - приготовления блюда - шаг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00808"/>
            <a:ext cx="5280587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79992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404664"/>
            <a:ext cx="70202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 5: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Наливаем в кастрюльку сто миллилитров воды и сто миллилитров растительного масла, добавляем лук и посыпаем его пищевой содой. Ставим на огонь часто помешивая, пока наша масса не станет напоминать яблочное повидло. </a:t>
            </a:r>
          </a:p>
        </p:txBody>
      </p:sp>
      <p:pic>
        <p:nvPicPr>
          <p:cNvPr id="6146" name="Picture 2" descr="«Карп фаршированный» - приготовления блюда - шаг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5820" y="2564904"/>
            <a:ext cx="489654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26139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88204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 6: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чашу блендера опускаем филе рыбы и пускай вас не пугает наличие мелких костей в нём. После блендера и тепловой обработки вы не обнаружите ни одной косточки. А также отправляем лук, желтки яиц, перемолотый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крекер, соль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перец.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Тщательно всё взбейте в блендере. В самом конце введите взбитые до пышных пиков белки. Перемешивайте вручную лопаточкой, аккуратно, чтобы не осадить белки. </a:t>
            </a:r>
          </a:p>
        </p:txBody>
      </p:sp>
      <p:pic>
        <p:nvPicPr>
          <p:cNvPr id="7170" name="Picture 2" descr="«Карп фаршированный» - приготовления блюда - шаг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20888"/>
            <a:ext cx="489654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31246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04664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7: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начинить получившейся массой, обильно смазать сметаной со всех сторон.</a:t>
            </a:r>
          </a:p>
        </p:txBody>
      </p:sp>
      <p:pic>
        <p:nvPicPr>
          <p:cNvPr id="8194" name="Picture 2" descr="http://domovouyasha.ru/wp-content/uploads/2016/09/Farshirovannyiy-karp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3004" y="1556792"/>
            <a:ext cx="6157308" cy="410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99805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836712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8: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противне раскладывается лист фольги, на нее выкладывается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карп и запекается 50 минут.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http://img.happy-giraffe.ru/thumbs/580x/10247/17c6b2db7e490a36d6a0b750535fee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88840"/>
            <a:ext cx="552450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25956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</TotalTime>
  <Words>371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Фаршированный карп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Фаршированный карп</dc:title>
  <dc:creator>Кристина</dc:creator>
  <cp:lastModifiedBy>Зайцева102</cp:lastModifiedBy>
  <cp:revision>4</cp:revision>
  <dcterms:created xsi:type="dcterms:W3CDTF">2017-05-23T13:09:43Z</dcterms:created>
  <dcterms:modified xsi:type="dcterms:W3CDTF">2020-10-14T06:08:33Z</dcterms:modified>
</cp:coreProperties>
</file>