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sldIdLst>
    <p:sldId id="262" r:id="rId2"/>
    <p:sldId id="264" r:id="rId3"/>
    <p:sldId id="265" r:id="rId4"/>
    <p:sldId id="260" r:id="rId5"/>
    <p:sldId id="261" r:id="rId6"/>
    <p:sldId id="263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backgrounds.ucoz.ru/_ph/122/456614344.jpg"/>
          <p:cNvPicPr>
            <a:picLocks noChangeAspect="1" noChangeArrowheads="1"/>
          </p:cNvPicPr>
          <p:nvPr/>
        </p:nvPicPr>
        <p:blipFill>
          <a:blip r:embed="rId2" cstate="print"/>
          <a:srcRect b="3515"/>
          <a:stretch>
            <a:fillRect/>
          </a:stretch>
        </p:blipFill>
        <p:spPr bwMode="auto">
          <a:xfrm rot="10800000"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851920" y="5639181"/>
            <a:ext cx="5112568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908720"/>
            <a:ext cx="8750206" cy="31700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Индивидуализация обучения как условие формирования регулятивных УУД младших школьников на уроках русского языка в малокомплектной школе.</a:t>
            </a:r>
            <a:endParaRPr lang="ru-RU" sz="40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backgrounds.ucoz.ru/_ph/122/456614344.jpg"/>
          <p:cNvPicPr>
            <a:picLocks noChangeAspect="1" noChangeArrowheads="1"/>
          </p:cNvPicPr>
          <p:nvPr/>
        </p:nvPicPr>
        <p:blipFill>
          <a:blip r:embed="rId2" cstate="print"/>
          <a:srcRect b="3515"/>
          <a:stretch>
            <a:fillRect/>
          </a:stretch>
        </p:blipFill>
        <p:spPr bwMode="auto">
          <a:xfrm rot="10800000"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476672"/>
            <a:ext cx="875020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самостоятельной работы </a:t>
            </a:r>
            <a:endParaRPr lang="ru-RU" sz="4000" b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1700808"/>
            <a:ext cx="8712968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учеников с книгой, которая должна быть систематической; 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материала блоками; 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по листам самоконтроля. 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backgrounds.ucoz.ru/_ph/122/456614344.jpg"/>
          <p:cNvPicPr>
            <a:picLocks noChangeAspect="1" noChangeArrowheads="1"/>
          </p:cNvPicPr>
          <p:nvPr/>
        </p:nvPicPr>
        <p:blipFill>
          <a:blip r:embed="rId2" cstate="print"/>
          <a:srcRect b="3515"/>
          <a:stretch>
            <a:fillRect/>
          </a:stretch>
        </p:blipFill>
        <p:spPr bwMode="auto">
          <a:xfrm rot="10800000"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8750206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Требования к самостоятельной работе</a:t>
            </a:r>
            <a:endParaRPr lang="ru-RU" sz="4000" b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2060848"/>
            <a:ext cx="8712968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дать четкую формулировку цели работы; 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определить объем содержания задания и точно сформулировать его; 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выделить на уроке время, необходимое и достаточное для выполнения данной работы; 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выполнения задания проверить результаты.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backgrounds.ucoz.ru/_ph/122/456614344.jpg"/>
          <p:cNvPicPr>
            <a:picLocks noChangeAspect="1" noChangeArrowheads="1"/>
          </p:cNvPicPr>
          <p:nvPr/>
        </p:nvPicPr>
        <p:blipFill>
          <a:blip r:embed="rId2" cstate="print"/>
          <a:srcRect b="3515"/>
          <a:stretch>
            <a:fillRect/>
          </a:stretch>
        </p:blipFill>
        <p:spPr bwMode="auto">
          <a:xfrm rot="10800000"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8750206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Федеральный государственный стандарт начального общего образования</a:t>
            </a:r>
            <a:endParaRPr lang="ru-RU" sz="4000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9512" y="2276872"/>
            <a:ext cx="8712968" cy="36317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учет индивидуальных, возрастных, психологических и физиологических особенностей обучающихся, роли и значения видов деятельности и форм общения для определения целей обучения и воспитания и путей их достижения;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разнообразие организационных форм и учет индивидуальных особенностей каждого обучающегося (включая одаренных детей и детей с ограниченными возможностями здоровья), обеспечивающих: рост творческого потенциала и познавательных мотивов; формирование предпосылок к развитию внутренней позиции личности; обогащение форм взаимодействия со сверстниками и взрослыми в познавательной деятельности;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backgrounds.ucoz.ru/_ph/122/456614344.jpg"/>
          <p:cNvPicPr>
            <a:picLocks noChangeAspect="1" noChangeArrowheads="1"/>
          </p:cNvPicPr>
          <p:nvPr/>
        </p:nvPicPr>
        <p:blipFill>
          <a:blip r:embed="rId2" cstate="print"/>
          <a:srcRect b="3515"/>
          <a:stretch>
            <a:fillRect/>
          </a:stretch>
        </p:blipFill>
        <p:spPr bwMode="auto">
          <a:xfrm rot="10800000"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875020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Понятия «индивидуализация»</a:t>
            </a:r>
            <a:endParaRPr lang="ru-RU" sz="4000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9512" y="1947029"/>
            <a:ext cx="8712968" cy="3046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учет индивидуальных особенностей детей с последующей адаптацией учебного процесса к индивидуальным особенностям каждого ребенка;</a:t>
            </a:r>
          </a:p>
          <a:p>
            <a:pPr marL="514350" lvl="0" indent="-51435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оказание каждому ребенку индивидуализированной педагогической помощи с целью развития его индивидуализированной помощи с целью развития его индивидуальных психологических ресурсов.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backgrounds.ucoz.ru/_ph/122/456614344.jpg"/>
          <p:cNvPicPr>
            <a:picLocks noChangeAspect="1" noChangeArrowheads="1"/>
          </p:cNvPicPr>
          <p:nvPr/>
        </p:nvPicPr>
        <p:blipFill>
          <a:blip r:embed="rId2" cstate="print"/>
          <a:srcRect b="3515"/>
          <a:stretch>
            <a:fillRect/>
          </a:stretch>
        </p:blipFill>
        <p:spPr bwMode="auto">
          <a:xfrm rot="10800000"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2060848"/>
            <a:ext cx="8640960" cy="2492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Объект: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процесс формирования регулятивных УУД   младших школьников на уроках русского языка.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Предмет: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индивидуализация обучения.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ru-RU" sz="2800" baseline="0" dirty="0" smtClean="0"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50206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Методологический аппарат</a:t>
            </a:r>
          </a:p>
          <a:p>
            <a:pPr algn="ctr"/>
            <a:r>
              <a:rPr lang="ru-RU" sz="40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ru-RU" sz="4000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backgrounds.ucoz.ru/_ph/122/456614344.jpg"/>
          <p:cNvPicPr>
            <a:picLocks noChangeAspect="1" noChangeArrowheads="1"/>
          </p:cNvPicPr>
          <p:nvPr/>
        </p:nvPicPr>
        <p:blipFill>
          <a:blip r:embed="rId2" cstate="print"/>
          <a:srcRect b="3515"/>
          <a:stretch>
            <a:fillRect/>
          </a:stretch>
        </p:blipFill>
        <p:spPr bwMode="auto">
          <a:xfrm rot="10800000"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8750206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Методологический аппарат</a:t>
            </a:r>
          </a:p>
          <a:p>
            <a:pPr algn="ctr"/>
            <a:r>
              <a:rPr lang="ru-RU" sz="4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ru-RU" sz="4000" b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2060849"/>
            <a:ext cx="8712968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: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Рассмотреть особенности формирования универсальных учебных действий в МКШ.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Проанализировать средства формирования регулятивных учебных действий младших школьников на уроках русского языка.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Изучить характеристику и условия реализации индивидуального обучения.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Рассмотреть процесс организации обучения в условиях МКШ.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Изучить и описать опыт использования индивидуализации обучения на уроках русского языка в МКШ.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Подобрать и апробировать индивидуальные задания, направленные на формирование регулятивных УУД.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backgrounds.ucoz.ru/_ph/122/456614344.jpg"/>
          <p:cNvPicPr>
            <a:picLocks noChangeAspect="1" noChangeArrowheads="1"/>
          </p:cNvPicPr>
          <p:nvPr/>
        </p:nvPicPr>
        <p:blipFill>
          <a:blip r:embed="rId2" cstate="print"/>
          <a:srcRect b="3515"/>
          <a:stretch>
            <a:fillRect/>
          </a:stretch>
        </p:blipFill>
        <p:spPr bwMode="auto">
          <a:xfrm rot="10800000"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8750206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Понятие «универсальные учебные действия»</a:t>
            </a:r>
            <a:endParaRPr lang="ru-RU" sz="4000" b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2348880"/>
            <a:ext cx="8712968" cy="2492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действия, обеспечивающие овладение ключевыми компетенциями, составляющими основу умения учиться.</a:t>
            </a:r>
            <a:r>
              <a:rPr kumimoji="0" lang="ru-RU" sz="24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[</a:t>
            </a:r>
            <a:r>
              <a:rPr kumimoji="0" lang="ru-RU" sz="240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1]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Атанов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Г.А.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Деятельностный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 в обучении /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Атанов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Г.А.-  Донецк, «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ЕАИ-пресс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2013.-160 с.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>
            <a:hlinkClick r:id=""/>
          </p:cNvPr>
          <p:cNvSpPr>
            <a:spLocks noChangeArrowheads="1"/>
          </p:cNvSpPr>
          <p:nvPr/>
        </p:nvSpPr>
        <p:spPr bwMode="auto">
          <a:xfrm>
            <a:off x="0" y="463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backgrounds.ucoz.ru/_ph/122/456614344.jpg"/>
          <p:cNvPicPr>
            <a:picLocks noChangeAspect="1" noChangeArrowheads="1"/>
          </p:cNvPicPr>
          <p:nvPr/>
        </p:nvPicPr>
        <p:blipFill>
          <a:blip r:embed="rId2" cstate="print"/>
          <a:srcRect b="3515"/>
          <a:stretch>
            <a:fillRect/>
          </a:stretch>
        </p:blipFill>
        <p:spPr bwMode="auto">
          <a:xfrm rot="10800000"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8750206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универсальных учебных действий </a:t>
            </a:r>
            <a:endParaRPr lang="ru-RU" sz="4000" b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916832"/>
            <a:ext cx="8712968" cy="29546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Можно выделить четыре вида: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личностные;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регулятивные;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познавательные;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коммуникативные.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backgrounds.ucoz.ru/_ph/122/456614344.jpg"/>
          <p:cNvPicPr>
            <a:picLocks noChangeAspect="1" noChangeArrowheads="1"/>
          </p:cNvPicPr>
          <p:nvPr/>
        </p:nvPicPr>
        <p:blipFill>
          <a:blip r:embed="rId2" cstate="print"/>
          <a:srcRect b="3515"/>
          <a:stretch>
            <a:fillRect/>
          </a:stretch>
        </p:blipFill>
        <p:spPr bwMode="auto">
          <a:xfrm rot="10800000"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8750206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Регулятивные универсальные учебные действия.</a:t>
            </a:r>
            <a:endParaRPr lang="ru-RU" sz="4000" b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2060848"/>
            <a:ext cx="8784976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регулятивным  действиям относятся: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принимать и сохранять учебную задачу;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принимать и сохранять учебную задачу;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учитывать выделенные учителем ориентиры действия в новом учебном материале в сотрудничестве с учителем;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планировать свое действие в соответствии с поставленной задачей и условиями ее реализации, в том числе во внутреннем плане;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адекватно воспринимать оценку учителя;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backgrounds.ucoz.ru/_ph/122/456614344.jpg"/>
          <p:cNvPicPr>
            <a:picLocks noChangeAspect="1" noChangeArrowheads="1"/>
          </p:cNvPicPr>
          <p:nvPr/>
        </p:nvPicPr>
        <p:blipFill>
          <a:blip r:embed="rId2" cstate="print"/>
          <a:srcRect b="3515"/>
          <a:stretch>
            <a:fillRect/>
          </a:stretch>
        </p:blipFill>
        <p:spPr bwMode="auto">
          <a:xfrm rot="10800000"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16632"/>
            <a:ext cx="8750206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Эффективность индивидуализации обучения в формировании регулятивных УУД</a:t>
            </a:r>
            <a:endParaRPr lang="ru-RU" sz="4000" b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924944"/>
            <a:ext cx="8640960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самостоятельного открытия знаний через содержание учебно-методических комплектов;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Формирования умения делать свои выводы, оценки, применять знания в новых условиях.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 учителя , в случае  затруднения учеников;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Взаимопонимание между всеми участниками образовательных 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277</TotalTime>
  <Words>434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Индивидуализация обучения на уроках русского языка  в малокомплектной школе.</dc:title>
  <dc:creator>Лена и Юля</dc:creator>
  <cp:lastModifiedBy>User</cp:lastModifiedBy>
  <cp:revision>35</cp:revision>
  <dcterms:created xsi:type="dcterms:W3CDTF">2018-06-20T14:48:03Z</dcterms:created>
  <dcterms:modified xsi:type="dcterms:W3CDTF">2020-10-27T10:53:32Z</dcterms:modified>
</cp:coreProperties>
</file>