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3" r:id="rId9"/>
    <p:sldId id="262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6A8BF-D0B7-403F-A804-050B6E24C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05D73F9-1ACE-4EEA-AB1C-724B4A805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111B54-DAF1-4070-A3D7-FD6BAAC0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0702AC-17DD-48AD-AC22-BDAF2323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6F6496-0A94-4D9A-8709-68B0AA06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14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525D58-A298-4A65-9D83-FAC63B27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6186F6-FCC8-471B-A47F-DEC18F300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510391-3785-4F1B-9EB5-9C589A92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B99215-EF92-4192-BF54-B2A56A7F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B1CE6C-09B3-470D-9073-FB53E86A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9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D24DBF2-D372-485A-A122-01814828C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BC3D1C-B72C-4468-AC08-729BD1277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CE18BC-25EF-448B-A2B1-6DC3B57F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D942F8-44A2-4B39-9AF3-55A7B094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9C1997-F5B1-4DC9-9255-54B6B0F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00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70793-42E9-4D75-9D45-A977BBAC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517DC1-3EE9-498B-A1E1-21B9B630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B1AF39-D2EC-4FD6-9DA1-B0AE505D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38B01B-6879-4566-9E9D-792E2155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D6543E-B2D2-4ED0-8ED6-9E8A123F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04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61512C-6099-4C1B-B30D-2676439A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C6BC37-C0C9-43F6-BF1A-28281EB82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B019B8-7318-401C-822A-37E49AC3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5E59F7-F5E2-4F88-8199-F96F98E0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FEB1C2-5B45-4BE8-9765-15ADEB88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89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6090A-DA59-485E-A337-F46EDA90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B0C451-82C3-4670-BF15-8D4CD2355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7E904A-2F50-4CC4-8FCF-4C2B005DB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616977-8449-4003-A269-76A45C9B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B63D40-99D5-4CF1-BFBC-D5C0A6C2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1981C6-EFAF-40C3-A95E-7119F71D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86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EA636-69B5-4725-AE4D-2E9D7D6D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3FBB50-7BA3-48AE-8122-7817744A6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666D09-2DD4-456E-8D5F-2721E5C96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BBD176-061B-411F-A422-56379365B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49332F-08DB-4A08-9234-2ED0E6A0C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9888E14-4F52-4009-A533-92B0012E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362390-72F9-4632-8007-056D64D9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411560B-01F7-4989-ACAD-2284544E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75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CC2508-7C6A-4B0F-8069-B0400DBA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30FCB05-56A3-47B2-A627-F0B861AA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3334904-36F8-477D-A49E-1307C5C1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FBC2CDA-0567-41E3-99B4-7377FB01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56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C51AEE8-0B56-4D14-863D-80EBC9D7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C73CF8-9C91-4F2D-95E7-4147BF60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E074FE-8775-466D-A799-C89C3870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22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80489-57E4-4245-A0C9-E1682166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B6DF5A-74E8-446C-8AF6-CDF9B954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F71760-06BF-43BF-9634-4C16D7309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CC41B7-D937-4685-BB29-AA3055DF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B1FCB8-A56F-46B6-A234-93E17558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22473B-6282-4BC4-AA1D-06E84AFA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43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88EF3-E24C-44B0-9B4A-21C6AF5C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0BD44A6-1D89-443D-B7A0-EC20AE219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BF9CF3-37C5-4403-A6D2-206EED16D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2037A3-FD21-4F7A-B4ED-1C194A45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BC0E71-9AD7-4BC8-B9AC-C58D5237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4DA435-D170-4BFB-86EA-C0B1B6C1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70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2168CF-FF5A-4DF7-960E-85F6C086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57CBF3-699D-4E87-AFA0-35CB136A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DDBD22-99E6-4684-BE18-B0198D832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68849-626F-442E-9C86-E97FCC626614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D18C22-CA14-4AB9-BDD0-6758A64A2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37AB10-0066-4461-B478-7113CA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2388-3BF7-4940-95EA-5D9EB8083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51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EAE26-9D91-429F-940F-D68D334ED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BB2C62-1312-4678-9F1F-0501A4DA6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551511-5428-4B60-90E0-ABE685C91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842044-9628-4008-BE41-8DE0174B7125}"/>
              </a:ext>
            </a:extLst>
          </p:cNvPr>
          <p:cNvSpPr txBox="1"/>
          <p:nvPr/>
        </p:nvSpPr>
        <p:spPr>
          <a:xfrm>
            <a:off x="1885071" y="1064870"/>
            <a:ext cx="83932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за безопасность на дорогах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по изготовлению световозвращающих элементов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/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r>
              <a:rPr lang="ru-RU" sz="3600" b="1" dirty="0"/>
              <a:t> </a:t>
            </a:r>
            <a:r>
              <a:rPr lang="ru-RU" sz="3600" dirty="0"/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группы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составители: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Черевичко.Н.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65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1517EE-DD98-4ED2-8FBB-7A257D4E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DE0401E-8A28-4DEF-A405-BD75903DA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9FAA45D-0539-462F-A5FD-513C742609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8427" y="2690037"/>
            <a:ext cx="2696043" cy="27750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6C91E3-2475-40A3-8131-F4E962B729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6228" y="2336536"/>
            <a:ext cx="2463487" cy="2615611"/>
          </a:xfrm>
          <a:prstGeom prst="rect">
            <a:avLst/>
          </a:prstGeom>
        </p:spPr>
      </p:pic>
      <p:pic>
        <p:nvPicPr>
          <p:cNvPr id="6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15" y="567159"/>
            <a:ext cx="1222451" cy="12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8000" y="85060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IMG-20201026-WA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6296" y="1931515"/>
            <a:ext cx="2497573" cy="2775098"/>
          </a:xfrm>
          <a:prstGeom prst="rect">
            <a:avLst/>
          </a:prstGeom>
          <a:noFill/>
        </p:spPr>
      </p:pic>
      <p:pic>
        <p:nvPicPr>
          <p:cNvPr id="2053" name="Picture 5" descr="C:\Users\user\Desktop\IMG-20201026-WA0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2769780"/>
            <a:ext cx="2349792" cy="261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616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11126-251F-4115-A22E-BEA861DE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4994B3-F2F8-484A-8587-48A7E528F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916574-21C5-4FF0-B6D2-8A3FA08AECD4}"/>
              </a:ext>
            </a:extLst>
          </p:cNvPr>
          <p:cNvSpPr txBox="1"/>
          <p:nvPr/>
        </p:nvSpPr>
        <p:spPr>
          <a:xfrm>
            <a:off x="2602523" y="773723"/>
            <a:ext cx="65942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вышел в путь,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про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забудь!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его с собой бери,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Пригодится он в пути.</a:t>
            </a:r>
          </a:p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светится, играя,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 я издалека.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машина грузовая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тормозит слегка!</a:t>
            </a:r>
          </a:p>
        </p:txBody>
      </p:sp>
    </p:spTree>
    <p:extLst>
      <p:ext uri="{BB962C8B-B14F-4D97-AF65-F5344CB8AC3E}">
        <p14:creationId xmlns:p14="http://schemas.microsoft.com/office/powerpoint/2010/main" xmlns="" val="40198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E3F1B6-06F7-401A-BA45-6D62801F4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796AF1-CCF0-4C19-804E-595285BEB6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0C2C6B-BE85-449D-88DC-15EF3792B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09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CE8429-15DB-43F3-8983-845CE4E6F7C2}"/>
              </a:ext>
            </a:extLst>
          </p:cNvPr>
          <p:cNvSpPr txBox="1"/>
          <p:nvPr/>
        </p:nvSpPr>
        <p:spPr>
          <a:xfrm>
            <a:off x="1889758" y="1295133"/>
            <a:ext cx="8750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объяснить родителям значимость светоотражающих элементов для сохранения жизни детей в тёмное время суток.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 родителей с использованием светоотражающих элементов на детской одежде, как средство повышения безопасности дорожного движения в темное время суток и зимнее время.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 Формировать чувство ответственности за безопасность детей на дороге.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40" y="277792"/>
            <a:ext cx="1222451" cy="10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0" y="59031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6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3E666-D55F-4926-BBED-FEE8E00B4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AE5159-F62C-4A9C-9B79-8330B42D1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2D8765-512A-4505-BC8B-9E7A10414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1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2EBB0C-380A-4E49-9F7E-9E9BC3EDC49B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419B86-E0B6-4E02-86E1-B53D35253426}"/>
              </a:ext>
            </a:extLst>
          </p:cNvPr>
          <p:cNvSpPr txBox="1"/>
          <p:nvPr/>
        </p:nvSpPr>
        <p:spPr>
          <a:xfrm>
            <a:off x="2310423" y="731521"/>
            <a:ext cx="76354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Светоотражатель-(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помощник на дорогах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темное время суток увеличивается число дорожно-транспортных происшествий, связанный с наездом на пешеходов . Чаще всего причиной этого является плохая видимость пешехода . Водителю сложно разглядеть человека из салона автомобиля ночью ,если на нем темная одежда.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 бы уменьшить аварийность на дорогах, разработаны специальные светоотражающие ленты.</a:t>
            </a:r>
          </a:p>
          <a:p>
            <a:endParaRPr lang="ru-RU" dirty="0"/>
          </a:p>
        </p:txBody>
      </p:sp>
      <p:sp>
        <p:nvSpPr>
          <p:cNvPr id="8" name="Взрыв: 8 точек 7">
            <a:extLst>
              <a:ext uri="{FF2B5EF4-FFF2-40B4-BE49-F238E27FC236}">
                <a16:creationId xmlns:a16="http://schemas.microsoft.com/office/drawing/2014/main" xmlns="" id="{364AADF1-DCDE-47A1-B510-50BDA5C47735}"/>
              </a:ext>
            </a:extLst>
          </p:cNvPr>
          <p:cNvSpPr/>
          <p:nvPr/>
        </p:nvSpPr>
        <p:spPr>
          <a:xfrm>
            <a:off x="1363883" y="2088849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зрыв: 8 точек 8">
            <a:extLst>
              <a:ext uri="{FF2B5EF4-FFF2-40B4-BE49-F238E27FC236}">
                <a16:creationId xmlns:a16="http://schemas.microsoft.com/office/drawing/2014/main" xmlns="" id="{BA8BC452-3989-4983-81AE-ECD9C658F860}"/>
              </a:ext>
            </a:extLst>
          </p:cNvPr>
          <p:cNvSpPr/>
          <p:nvPr/>
        </p:nvSpPr>
        <p:spPr>
          <a:xfrm>
            <a:off x="1331743" y="412599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15" y="300941"/>
            <a:ext cx="1222451" cy="11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48000" y="60188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9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CE3F7-86DB-4730-882C-22B669CF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84A334B-6D53-47F4-B350-B51423214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15" y="300941"/>
            <a:ext cx="1222451" cy="11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8000" y="56716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A35A78-46D7-4BA2-8E56-FCA86F13EF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5755" y="1909823"/>
            <a:ext cx="5934250" cy="39704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11970" y="1944546"/>
            <a:ext cx="274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Материалы:                   -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«карандаш»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-Клей «момент» (кристалл)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-Отвертка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карандаш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Светоотражающая лента</a:t>
            </a:r>
          </a:p>
          <a:p>
            <a:pPr marL="285750" indent="-285750" algn="ctr"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Форомиран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17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42A168-E658-4A32-8EE5-2E14247F5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4A81BE-3DFF-4706-8C4E-6028CD0C0C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458411-148B-40B0-B316-0F989A03E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15" y="300941"/>
            <a:ext cx="1222451" cy="11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8000" y="70605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0D3699-9830-46BF-99FA-B98FA64B8F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720257"/>
            <a:ext cx="5513408" cy="41205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04566" y="2413337"/>
            <a:ext cx="2199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 сделать ленточку  в нашем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берём отвертку и проделываем отверстие.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7538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63C91-45C5-4A4A-B0E2-E0B867698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248CC5-B2BD-49F8-A902-EF22AD20F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BB1746-6B13-46CA-A67F-3A50FE0E0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15" y="381964"/>
            <a:ext cx="1222451" cy="11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0" y="659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420D97-4608-4D92-A7C5-3875B2F553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2698" y="1657844"/>
            <a:ext cx="5764193" cy="41351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85589" y="2268638"/>
            <a:ext cx="2592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Берём </a:t>
            </a:r>
            <a:r>
              <a:rPr lang="ru-RU" sz="2000" dirty="0"/>
              <a:t>светоотражательную  ленту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рисуем на ней кружки.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08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5C248C-77B7-4CB0-9B2D-9A6FCF65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9CF6AC8-4CBF-496B-8CF6-0C6BD93A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7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15" y="462987"/>
            <a:ext cx="1222451" cy="12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0" y="6134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521CDF-C763-4E85-98B2-B5D236C8B7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4958" y="1764616"/>
            <a:ext cx="5499755" cy="39353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97165" y="2476982"/>
            <a:ext cx="2176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Берём  ножницы и вырезаем кружки.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2090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0CBED-97D0-403B-B07B-349B510EA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FEE67-F7B4-405F-863F-8AFFAC41D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E4AC7E-BA63-40A7-89D2-36F790AC7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15" y="567159"/>
            <a:ext cx="1222451" cy="12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8000" y="659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6199FD-FC11-4768-A173-A43D40727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197" y="1892842"/>
            <a:ext cx="5636870" cy="38427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H="1">
            <a:off x="8011264" y="2442259"/>
            <a:ext cx="2070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Берём  клей приклеиваем кружочки  и наш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647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B332B-A39C-4C1A-BA9A-1C69B721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F196DAA-B2DD-4630-BEB1-C6A43A36E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6353E2-4CDA-4D2F-8E91-C6BEF3BE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526" y="661182"/>
            <a:ext cx="9340947" cy="55426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3A3AE1-A0B9-4F43-86A3-602FC7384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6610"/>
            <a:ext cx="12192000" cy="6858000"/>
          </a:xfrm>
          <a:prstGeom prst="rect">
            <a:avLst/>
          </a:prstGeom>
        </p:spPr>
      </p:pic>
      <p:pic>
        <p:nvPicPr>
          <p:cNvPr id="8" name="Picture 5" descr="http://76308s010.edusite.ru/images/141554919_terem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15" y="567159"/>
            <a:ext cx="1222451" cy="12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48000" y="70605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Прокопьевский</a:t>
            </a: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ГО</a:t>
            </a:r>
            <a:b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sz="1200" b="1" dirty="0">
                <a:solidFill>
                  <a:srgbClr val="FFFF00"/>
                </a:solidFill>
                <a:cs typeface="Times New Roman" panose="02020603050405020304" pitchFamily="18" charset="0"/>
              </a:rPr>
              <a:t>«Детский сад №59 «Теремок»</a:t>
            </a:r>
            <a:endParaRPr lang="en-US" altLang="ru-RU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-20201026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5043" y="2118656"/>
            <a:ext cx="4548447" cy="3957198"/>
          </a:xfrm>
          <a:prstGeom prst="rect">
            <a:avLst/>
          </a:prstGeom>
          <a:noFill/>
        </p:spPr>
      </p:pic>
      <p:pic>
        <p:nvPicPr>
          <p:cNvPr id="1027" name="Picture 3" descr="C:\Users\user\Desktop\IMG-20201026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999" y="1446410"/>
            <a:ext cx="4573678" cy="3933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2136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223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</dc:creator>
  <cp:lastModifiedBy>user</cp:lastModifiedBy>
  <cp:revision>30</cp:revision>
  <dcterms:created xsi:type="dcterms:W3CDTF">2020-10-25T05:34:18Z</dcterms:created>
  <dcterms:modified xsi:type="dcterms:W3CDTF">2020-10-31T09:57:28Z</dcterms:modified>
</cp:coreProperties>
</file>