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Ð°Ð¼ÐºÐ° Ð´ÐµÑÑÐºÐ°Ñ Ð´Ð»Ñ ÑÐµÐºÑÑ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 Black" pitchFamily="34" charset="0"/>
              </a:rPr>
              <a:t>Муниципальное бюджетное дошкольное образовательное учреждение </a:t>
            </a:r>
            <a:br>
              <a:rPr lang="ru-RU" sz="2700" dirty="0">
                <a:latin typeface="Arial Black" pitchFamily="34" charset="0"/>
              </a:rPr>
            </a:br>
            <a:r>
              <a:rPr lang="ru-RU" sz="2700" dirty="0">
                <a:latin typeface="Arial Black" pitchFamily="34" charset="0"/>
              </a:rPr>
              <a:t>«Детский сад № </a:t>
            </a:r>
            <a:r>
              <a:rPr lang="ru-RU" sz="2700" dirty="0" smtClean="0">
                <a:latin typeface="Arial Black" pitchFamily="34" charset="0"/>
              </a:rPr>
              <a:t>219»</a:t>
            </a:r>
            <a:r>
              <a:rPr lang="ru-RU" sz="2700" dirty="0">
                <a:latin typeface="Arial Black" pitchFamily="34" charset="0"/>
              </a:rPr>
              <a:t/>
            </a:r>
            <a:br>
              <a:rPr lang="ru-RU" sz="2700" dirty="0">
                <a:latin typeface="Arial Black" pitchFamily="34" charset="0"/>
              </a:rPr>
            </a:br>
            <a:r>
              <a:rPr lang="ru-RU" sz="2700" dirty="0">
                <a:latin typeface="Arial Black" pitchFamily="34" charset="0"/>
              </a:rPr>
              <a:t/>
            </a:r>
            <a:br>
              <a:rPr lang="ru-RU" sz="2700" dirty="0">
                <a:latin typeface="Arial Black" pitchFamily="34" charset="0"/>
              </a:rPr>
            </a:br>
            <a:r>
              <a:rPr lang="ru-RU" sz="73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АЛЬБОМ </a:t>
            </a:r>
            <a:r>
              <a:rPr lang="ru-RU" sz="73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73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7300" dirty="0">
                <a:solidFill>
                  <a:schemeClr val="accent6">
                    <a:lumMod val="75000"/>
                  </a:schemeClr>
                </a:solidFill>
              </a:rPr>
              <a:t>«БУКВА К  БУКВЕ»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700" dirty="0">
                <a:latin typeface="Arial Black" pitchFamily="34" charset="0"/>
              </a:rPr>
              <a:t/>
            </a:r>
            <a:br>
              <a:rPr lang="ru-RU" sz="2700" dirty="0">
                <a:latin typeface="Arial Black" pitchFamily="34" charset="0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Автор</a:t>
            </a:r>
            <a:r>
              <a:rPr lang="ru-RU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воспитанница подготовительной 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 школе группы </a:t>
            </a:r>
            <a:r>
              <a:rPr lang="ru-RU" sz="27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Тернова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Арина</a:t>
            </a:r>
            <a:r>
              <a:rPr lang="ru-RU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Составитель: Орехова Л.А., </a:t>
            </a: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- логопед</a:t>
            </a:r>
            <a:r>
              <a:rPr lang="ru-RU" sz="4000" dirty="0">
                <a:latin typeface="Arial Black" pitchFamily="34" charset="0"/>
              </a:rPr>
              <a:t/>
            </a:r>
            <a:br>
              <a:rPr lang="ru-RU" sz="4000" dirty="0">
                <a:latin typeface="Arial Black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дминистратор\Desktop\sh_ramka_det_20110304_842.jpg"/>
          <p:cNvPicPr>
            <a:picLocks noChangeAspect="1" noChangeArrowheads="1"/>
          </p:cNvPicPr>
          <p:nvPr/>
        </p:nvPicPr>
        <p:blipFill>
          <a:blip r:embed="rId2" cstate="print"/>
          <a:srcRect t="13041" b="13040"/>
          <a:stretch>
            <a:fillRect/>
          </a:stretch>
        </p:blipFill>
        <p:spPr bwMode="auto">
          <a:xfrm>
            <a:off x="25977" y="0"/>
            <a:ext cx="90920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ПОЯСНИТЕЛЬНАЯ ЗАПИСКА</a:t>
            </a:r>
            <a:r>
              <a:rPr lang="ru-RU" sz="1100" b="1" dirty="0"/>
              <a:t/>
            </a:r>
            <a:br>
              <a:rPr lang="ru-RU" sz="1100" b="1" dirty="0"/>
            </a:br>
            <a:r>
              <a:rPr lang="ru-RU" sz="2800" dirty="0">
                <a:latin typeface="+mn-lt"/>
                <a:cs typeface="Aharoni" pitchFamily="2" charset="-79"/>
              </a:rPr>
              <a:t>В данном альбоме представлены рисунки </a:t>
            </a:r>
            <a:br>
              <a:rPr lang="ru-RU" sz="2800" dirty="0">
                <a:latin typeface="+mn-lt"/>
                <a:cs typeface="Aharoni" pitchFamily="2" charset="-79"/>
              </a:rPr>
            </a:br>
            <a:r>
              <a:rPr lang="ru-RU" sz="2800" dirty="0">
                <a:latin typeface="+mn-lt"/>
                <a:cs typeface="Aharoni" pitchFamily="2" charset="-79"/>
              </a:rPr>
              <a:t>букв, выполненные воспитанницей подготовительной </a:t>
            </a:r>
            <a:r>
              <a:rPr lang="ru-RU" sz="2800" dirty="0" smtClean="0">
                <a:latin typeface="+mn-lt"/>
                <a:cs typeface="Aharoni" pitchFamily="2" charset="-79"/>
              </a:rPr>
              <a:t>к </a:t>
            </a:r>
            <a:r>
              <a:rPr lang="ru-RU" sz="2800" dirty="0" smtClean="0">
                <a:latin typeface="+mn-lt"/>
                <a:cs typeface="Aharoni" pitchFamily="2" charset="-79"/>
              </a:rPr>
              <a:t>школе </a:t>
            </a:r>
            <a:r>
              <a:rPr lang="ru-RU" sz="2800" dirty="0" smtClean="0">
                <a:latin typeface="+mn-lt"/>
                <a:cs typeface="Aharoni" pitchFamily="2" charset="-79"/>
              </a:rPr>
              <a:t>группы</a:t>
            </a:r>
            <a:r>
              <a:rPr lang="ru-RU" sz="2800" dirty="0">
                <a:latin typeface="+mn-lt"/>
                <a:cs typeface="Aharoni" pitchFamily="2" charset="-79"/>
              </a:rPr>
              <a:t>. Техника «портреты </a:t>
            </a:r>
            <a:r>
              <a:rPr lang="ru-RU" sz="2800" dirty="0" smtClean="0">
                <a:latin typeface="+mn-lt"/>
                <a:cs typeface="Aharoni" pitchFamily="2" charset="-79"/>
              </a:rPr>
              <a:t>букв</a:t>
            </a:r>
            <a:r>
              <a:rPr lang="ru-RU" sz="2800" dirty="0">
                <a:latin typeface="+mn-lt"/>
                <a:cs typeface="Aharoni" pitchFamily="2" charset="-79"/>
              </a:rPr>
              <a:t>» используется давно и плодотворно. Единственное, что добавлено в нашу практику: сочинение коротких стишков – </a:t>
            </a:r>
            <a:r>
              <a:rPr lang="ru-RU" sz="2800" dirty="0" err="1">
                <a:latin typeface="+mn-lt"/>
                <a:cs typeface="Aharoni" pitchFamily="2" charset="-79"/>
              </a:rPr>
              <a:t>перечислялок</a:t>
            </a:r>
            <a:r>
              <a:rPr lang="ru-RU" sz="2800" dirty="0">
                <a:latin typeface="+mn-lt"/>
                <a:cs typeface="Aharoni" pitchFamily="2" charset="-79"/>
              </a:rPr>
              <a:t> </a:t>
            </a:r>
            <a:r>
              <a:rPr lang="ru-RU" sz="2800" dirty="0" smtClean="0">
                <a:latin typeface="+mn-lt"/>
                <a:cs typeface="Aharoni" pitchFamily="2" charset="-79"/>
              </a:rPr>
              <a:t>про </a:t>
            </a:r>
            <a:r>
              <a:rPr lang="ru-RU" sz="2800" dirty="0">
                <a:latin typeface="+mn-lt"/>
                <a:cs typeface="Aharoni" pitchFamily="2" charset="-79"/>
              </a:rPr>
              <a:t>буквы самими воспитанниками</a:t>
            </a:r>
            <a:r>
              <a:rPr lang="ru-RU" sz="3600" dirty="0">
                <a:latin typeface="+mn-lt"/>
                <a:cs typeface="Aharoni" pitchFamily="2" charset="-79"/>
              </a:rPr>
              <a:t>. </a:t>
            </a:r>
            <a:br>
              <a:rPr lang="ru-RU" sz="3600" dirty="0">
                <a:latin typeface="+mn-lt"/>
                <a:cs typeface="Aharoni" pitchFamily="2" charset="-79"/>
              </a:rPr>
            </a:br>
            <a:r>
              <a:rPr lang="ru-RU" sz="2800" dirty="0">
                <a:latin typeface="+mn-lt"/>
                <a:cs typeface="Aharoni" pitchFamily="2" charset="-79"/>
              </a:rPr>
              <a:t>Так же данный вид работы является </a:t>
            </a:r>
            <a:br>
              <a:rPr lang="ru-RU" sz="2800" dirty="0">
                <a:latin typeface="+mn-lt"/>
                <a:cs typeface="Aharoni" pitchFamily="2" charset="-79"/>
              </a:rPr>
            </a:br>
            <a:r>
              <a:rPr lang="ru-RU" sz="2800" dirty="0">
                <a:latin typeface="+mn-lt"/>
                <a:cs typeface="Aharoni" pitchFamily="2" charset="-79"/>
              </a:rPr>
              <a:t>творческим и занимательным способом привлечения родителей в </a:t>
            </a:r>
            <a:br>
              <a:rPr lang="ru-RU" sz="2800" dirty="0">
                <a:latin typeface="+mn-lt"/>
                <a:cs typeface="Aharoni" pitchFamily="2" charset="-79"/>
              </a:rPr>
            </a:br>
            <a:r>
              <a:rPr lang="ru-RU" sz="2800" dirty="0">
                <a:latin typeface="+mn-lt"/>
                <a:cs typeface="Aharoni" pitchFamily="2" charset="-79"/>
              </a:rPr>
              <a:t>образовательный процесс.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истратор\Desktop\59c6a874c343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068960"/>
            <a:ext cx="46205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 – улитка, улей, утка. </a:t>
            </a:r>
            <a:br>
              <a:rPr lang="ru-RU" dirty="0"/>
            </a:br>
            <a:r>
              <a:rPr lang="ru-RU" dirty="0"/>
              <a:t>Ум и умные слова.</a:t>
            </a:r>
            <a:br>
              <a:rPr lang="ru-RU" dirty="0"/>
            </a:br>
            <a:r>
              <a:rPr lang="ru-RU" dirty="0"/>
              <a:t>Улыбается, улыбка.</a:t>
            </a:r>
            <a:br>
              <a:rPr lang="ru-RU" dirty="0"/>
            </a:br>
            <a:r>
              <a:rPr lang="ru-RU" dirty="0"/>
              <a:t>Умывать в тазу ужа.</a:t>
            </a:r>
            <a:br>
              <a:rPr lang="ru-RU" dirty="0"/>
            </a:br>
            <a:endParaRPr lang="ru-RU" dirty="0"/>
          </a:p>
        </p:txBody>
      </p:sp>
      <p:sp>
        <p:nvSpPr>
          <p:cNvPr id="1026" name="AutoShape 2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64D0F8-460F-4CA4-9A01-774F7CC29E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5" r="8425" b="30050"/>
          <a:stretch/>
        </p:blipFill>
        <p:spPr>
          <a:xfrm>
            <a:off x="460375" y="692696"/>
            <a:ext cx="3895601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истратор\Desktop\59c6a874c343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916832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 у Аллы есть арбуз,</a:t>
            </a:r>
            <a:br>
              <a:rPr lang="ru-RU" dirty="0"/>
            </a:br>
            <a:r>
              <a:rPr lang="ru-RU" dirty="0"/>
              <a:t>А у Аси – астра. </a:t>
            </a:r>
            <a:br>
              <a:rPr lang="ru-RU" dirty="0"/>
            </a:br>
            <a:r>
              <a:rPr lang="ru-RU" dirty="0"/>
              <a:t>Аня аисту несет</a:t>
            </a:r>
            <a:br>
              <a:rPr lang="ru-RU" dirty="0"/>
            </a:br>
            <a:r>
              <a:rPr lang="ru-RU" dirty="0"/>
              <a:t>Ананас </a:t>
            </a:r>
            <a:r>
              <a:rPr lang="ru-RU" dirty="0" smtClean="0"/>
              <a:t>на завтрак.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6" name="AutoShape 2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1BCD69-5121-42EE-ABB0-F2601EFEE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21650" r="6940" b="10101"/>
          <a:stretch/>
        </p:blipFill>
        <p:spPr>
          <a:xfrm>
            <a:off x="467544" y="1052736"/>
            <a:ext cx="4032448" cy="5040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истратор\Desktop\59c6a874c343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2936"/>
            <a:ext cx="498924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Ива, иней и игрушки. </a:t>
            </a:r>
            <a:br>
              <a:rPr lang="ru-RU" dirty="0"/>
            </a:br>
            <a:r>
              <a:rPr lang="ru-RU" dirty="0"/>
              <a:t>Ищем и найдем слова. </a:t>
            </a:r>
            <a:br>
              <a:rPr lang="ru-RU" dirty="0"/>
            </a:br>
            <a:r>
              <a:rPr lang="ru-RU" dirty="0"/>
              <a:t>Наш Иван играет, дышит, </a:t>
            </a:r>
            <a:br>
              <a:rPr lang="ru-RU" dirty="0"/>
            </a:br>
            <a:r>
              <a:rPr lang="ru-RU" dirty="0"/>
              <a:t>И шалит </a:t>
            </a:r>
            <a:r>
              <a:rPr lang="ru-RU" dirty="0" smtClean="0"/>
              <a:t>почти всегда.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1026" name="AutoShape 2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BCD6C-AFA3-48CE-8132-F557D1D37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875">
            <a:off x="5199051" y="1048803"/>
            <a:ext cx="3346203" cy="473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истратор\Desktop\59c6a874c343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356992"/>
            <a:ext cx="42484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Оля, Оленька, </a:t>
            </a:r>
            <a:r>
              <a:rPr lang="ru-RU" dirty="0" err="1" smtClean="0"/>
              <a:t>Олюша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Очень любит сказки слушать.</a:t>
            </a:r>
            <a:br>
              <a:rPr lang="ru-RU" dirty="0" smtClean="0"/>
            </a:br>
            <a:r>
              <a:rPr lang="ru-RU" dirty="0" smtClean="0"/>
              <a:t>Про осу и обезьян, </a:t>
            </a:r>
            <a:br>
              <a:rPr lang="ru-RU" dirty="0" smtClean="0"/>
            </a:br>
            <a:r>
              <a:rPr lang="ru-RU" dirty="0" smtClean="0"/>
              <a:t>Про оленя и </a:t>
            </a:r>
            <a:r>
              <a:rPr lang="ru-RU" dirty="0" err="1" smtClean="0"/>
              <a:t>осла</a:t>
            </a:r>
            <a:r>
              <a:rPr lang="ru-RU" dirty="0" smtClean="0"/>
              <a:t>.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1026" name="AutoShape 2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8424CE-AD0E-442F-B5E0-7E0F784A5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2201"/>
          <a:stretch/>
        </p:blipFill>
        <p:spPr>
          <a:xfrm>
            <a:off x="467544" y="764704"/>
            <a:ext cx="4104456" cy="51845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истратор\Desktop\59c6a874c343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636912"/>
            <a:ext cx="470120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Эля, эхо, элеватор</a:t>
            </a:r>
            <a:br>
              <a:rPr lang="ru-RU" dirty="0"/>
            </a:br>
            <a:r>
              <a:rPr lang="ru-RU" dirty="0"/>
              <a:t>И огромный экскаватор.</a:t>
            </a:r>
            <a:br>
              <a:rPr lang="ru-RU" dirty="0"/>
            </a:br>
            <a:r>
              <a:rPr lang="ru-RU" dirty="0"/>
              <a:t>Эскимо, экран, этаж,</a:t>
            </a:r>
            <a:br>
              <a:rPr lang="ru-RU" dirty="0"/>
            </a:br>
            <a:r>
              <a:rPr lang="ru-RU" dirty="0"/>
              <a:t>В небе смелый экипаж.</a:t>
            </a:r>
          </a:p>
        </p:txBody>
      </p:sp>
      <p:sp>
        <p:nvSpPr>
          <p:cNvPr id="1026" name="AutoShape 2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Ð°Ð¼ÐºÐ° Ð´ÐµÑÑÐºÐ°Ñ Ð´Ð»Ñ ÑÐµÐºÑ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2369D8-05B5-40DD-BD5F-AAF51B7E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6401" r="5455" b="11151"/>
          <a:stretch/>
        </p:blipFill>
        <p:spPr>
          <a:xfrm>
            <a:off x="5004048" y="863713"/>
            <a:ext cx="3608750" cy="5130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дминистратор\Desktop\sh_ramka_det_20110304_842.jpg"/>
          <p:cNvPicPr>
            <a:picLocks noChangeAspect="1" noChangeArrowheads="1"/>
          </p:cNvPicPr>
          <p:nvPr/>
        </p:nvPicPr>
        <p:blipFill>
          <a:blip r:embed="rId2" cstate="print"/>
          <a:srcRect t="13041" b="13040"/>
          <a:stretch>
            <a:fillRect/>
          </a:stretch>
        </p:blipFill>
        <p:spPr bwMode="auto">
          <a:xfrm>
            <a:off x="0" y="0"/>
            <a:ext cx="90920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04856" cy="374441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Спасибо за внимание!</a:t>
            </a:r>
            <a:r>
              <a:rPr lang="ru-RU" sz="2800" dirty="0" smtClean="0">
                <a:latin typeface="+mn-lt"/>
                <a:cs typeface="Aharoni" pitchFamily="2" charset="-79"/>
              </a:rPr>
              <a:t/>
            </a:r>
            <a:br>
              <a:rPr lang="ru-RU" sz="2800" dirty="0" smtClean="0">
                <a:latin typeface="+mn-lt"/>
                <a:cs typeface="Aharoni" pitchFamily="2" charset="-79"/>
              </a:rPr>
            </a:br>
            <a:r>
              <a:rPr lang="ru-RU" sz="2800" dirty="0" smtClean="0">
                <a:latin typeface="+mn-lt"/>
                <a:cs typeface="Aharoni" pitchFamily="2" charset="-79"/>
              </a:rPr>
              <a:t/>
            </a:r>
            <a:br>
              <a:rPr lang="ru-RU" sz="2800" dirty="0" smtClean="0">
                <a:latin typeface="+mn-lt"/>
                <a:cs typeface="Aharoni" pitchFamily="2" charset="-79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>Продолжение следует …</a:t>
            </a:r>
            <a:r>
              <a:rPr lang="ru-RU" sz="2800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  <a:t/>
            </a:r>
            <a:br>
              <a:rPr lang="ru-RU" sz="2800" dirty="0" smtClean="0">
                <a:latin typeface="Batang" pitchFamily="18" charset="-127"/>
                <a:ea typeface="Batang" pitchFamily="18" charset="-127"/>
                <a:cs typeface="Aharoni" pitchFamily="2" charset="-79"/>
              </a:rPr>
            </a:br>
            <a:endParaRPr lang="ru-RU" sz="2800" dirty="0"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Aharoni</vt:lpstr>
      <vt:lpstr>Arial</vt:lpstr>
      <vt:lpstr>Arial Black</vt:lpstr>
      <vt:lpstr>Arial Unicode MS</vt:lpstr>
      <vt:lpstr>Batang</vt:lpstr>
      <vt:lpstr>Calibri</vt:lpstr>
      <vt:lpstr>Тема Office</vt:lpstr>
      <vt:lpstr>Муниципальное бюджетное дошкольное образовательное учреждение  «Детский сад № 219»  АЛЬБОМ  «БУКВА К  БУКВЕ»   Автор: воспитанница подготовительной к школе группы Тернова Арина      Составитель: Орехова Л.А.,  учитель - логопед   </vt:lpstr>
      <vt:lpstr>ПОЯСНИТЕЛЬНАЯ ЗАПИСКА В данном альбоме представлены рисунки  букв, выполненные воспитанницей подготовительной к школе группы. Техника «портреты букв» используется давно и плодотворно. Единственное, что добавлено в нашу практику: сочинение коротких стишков – перечислялок про буквы самими воспитанниками.  Так же данный вид работы является  творческим и занимательным способом привлечения родителей в  образовательный процесс.  </vt:lpstr>
      <vt:lpstr>У – улитка, улей, утка.  Ум и умные слова. Улыбается, улыбка. Умывать в тазу ужа. </vt:lpstr>
      <vt:lpstr>А у Аллы есть арбуз, А у Аси – астра.  Аня аисту несет Ананас на завтрак.  </vt:lpstr>
      <vt:lpstr>Ива, иней и игрушки.  Ищем и найдем слова.  Наш Иван играет, дышит,  И шалит почти всегда.      </vt:lpstr>
      <vt:lpstr>Оля, Оленька, Олюша  Очень любит сказки слушать. Про осу и обезьян,  Про оленя и осла.          </vt:lpstr>
      <vt:lpstr>Эля, эхо, элеватор И огромный экскаватор. Эскимо, экран, этаж, В небе смелый экипаж.</vt:lpstr>
      <vt:lpstr>Спасибо за внимание!  Продолжение следует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 166»  Альбом  «Нарисуем и запомним»    Автор: воспитанница подготовительной группы Гребенева Виктория Составитель: Орехова Л.А.    </dc:title>
  <dc:creator>Администратор</dc:creator>
  <cp:lastModifiedBy>Людмила</cp:lastModifiedBy>
  <cp:revision>28</cp:revision>
  <cp:lastPrinted>2018-05-18T03:13:42Z</cp:lastPrinted>
  <dcterms:created xsi:type="dcterms:W3CDTF">2018-05-16T13:28:24Z</dcterms:created>
  <dcterms:modified xsi:type="dcterms:W3CDTF">2020-10-30T13:42:14Z</dcterms:modified>
</cp:coreProperties>
</file>