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69" autoAdjust="0"/>
    <p:restoredTop sz="94660"/>
  </p:normalViewPr>
  <p:slideViewPr>
    <p:cSldViewPr snapToGrid="0">
      <p:cViewPr>
        <p:scale>
          <a:sx n="66" d="100"/>
          <a:sy n="66" d="100"/>
        </p:scale>
        <p:origin x="120" y="3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DDC5-F70C-41A9-92BB-9D5FDA059409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7DD3-D939-45D1-9444-F09C213A1C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29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DDC5-F70C-41A9-92BB-9D5FDA059409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7DD3-D939-45D1-9444-F09C213A1C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35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DDC5-F70C-41A9-92BB-9D5FDA059409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7DD3-D939-45D1-9444-F09C213A1C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35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DDC5-F70C-41A9-92BB-9D5FDA059409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7DD3-D939-45D1-9444-F09C213A1C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21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DDC5-F70C-41A9-92BB-9D5FDA059409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7DD3-D939-45D1-9444-F09C213A1C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96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DDC5-F70C-41A9-92BB-9D5FDA059409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7DD3-D939-45D1-9444-F09C213A1C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0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DDC5-F70C-41A9-92BB-9D5FDA059409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7DD3-D939-45D1-9444-F09C213A1C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96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DDC5-F70C-41A9-92BB-9D5FDA059409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7DD3-D939-45D1-9444-F09C213A1C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58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DDC5-F70C-41A9-92BB-9D5FDA059409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7DD3-D939-45D1-9444-F09C213A1C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94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DDC5-F70C-41A9-92BB-9D5FDA059409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7DD3-D939-45D1-9444-F09C213A1C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44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DDC5-F70C-41A9-92BB-9D5FDA059409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07DD3-D939-45D1-9444-F09C213A1C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1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4DDC5-F70C-41A9-92BB-9D5FDA059409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07DD3-D939-45D1-9444-F09C213A1C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147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media" Target="../media/media2.mp3"/><Relationship Id="rId7" Type="http://schemas.openxmlformats.org/officeDocument/2006/relationships/image" Target="../media/image12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jpeg"/><Relationship Id="rId11" Type="http://schemas.openxmlformats.org/officeDocument/2006/relationships/hyperlink" Target="http://mishka-knizhka.ru/skazki-pro-zhivotnyh/" TargetMode="Externa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4" Type="http://schemas.microsoft.com/office/2007/relationships/media" Target="../media/media3.mp3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1.jpeg"/><Relationship Id="rId9" Type="http://schemas.openxmlformats.org/officeDocument/2006/relationships/hyperlink" Target="http://mishka-knizhka.ru/volshebnye-skazki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hyperlink" Target="http://mishka-knizhka.ru/bytovye-skazki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hyperlink" Target="https://yandex.ru/video/preview/?filmId=809990903674942429&amp;url=http%3A%2F%2Ffrontend.vh.yandex.ru%2Fplayer%2Fv3wdGOfmPjrE&amp;text=%D0%A0%D0%B5%D0%BF%D0%BA%D0%B0%20%7C%20%D0%A0%D1%83%D1%81%D1%81%D0%BA%D0%B0%D1%8F%20%D0%BD%D0%B0%D1%80%D0%BE%D0%B4%D0%BD%D0%B0%D1%8F%20%D1%81%D0%BA%D0%B0%D0%B7%D0%BA%D0%B0%20%7C%20%D0%90%D1%83%D0%B4%D0%B8%D0%BE%D1%81%D0%BA%D0%B0%D0%B7%D0%BA%D0%B0%20%D0%B4%D0%BB%D1%8F%20%D0%B4%D0%B5%D1%82%D0%B5%D0%B9%20%7C%20%D0%A1%D0%BA%D0%B0%D0%B7%D0%BA%D0%B8%20%D1%81%D0%BB%D1%83%D1%88%D0%B0%D1%82%D1%8C%20%D0%BE%D0%BD%D0%BB%D0%B0%D0%B9%D0%BD&amp;path=sharelink" TargetMode="Externa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allpapers-3d.ru/sstorage/53/2010/07/image_533007101105395024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90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29839" y="1038836"/>
            <a:ext cx="6498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21170" y="1500501"/>
            <a:ext cx="757874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7030A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Учебная презентация </a:t>
            </a:r>
          </a:p>
          <a:p>
            <a:pPr algn="ctr"/>
            <a:r>
              <a:rPr lang="ru-RU" sz="6000" b="1" dirty="0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7030A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для детей по сказкам </a:t>
            </a:r>
            <a:endParaRPr lang="ru-RU" sz="6000" b="1" dirty="0">
              <a:ln w="22225">
                <a:solidFill>
                  <a:srgbClr val="00B0F0"/>
                </a:solidFill>
                <a:prstDash val="solid"/>
              </a:ln>
              <a:solidFill>
                <a:srgbClr val="7030A0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1028" name="Picture 4" descr="https://pa1.narvii.com/7281/84509f96c6ffbcd232ab4067608f7c7624165fe2r1-397-165_hq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90"/>
            <a:ext cx="12106656" cy="541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avatars.mds.yandex.net/get-pdb/2804675/dc56f7d7-9bc2-41b6-af5e-cc4806598231/ori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463" y="4465748"/>
            <a:ext cx="3404489" cy="255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97952" y="5742432"/>
            <a:ext cx="4108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подготовила:</a:t>
            </a:r>
          </a:p>
          <a:p>
            <a:pPr algn="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группы 318н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Андрущакевич А.И.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2" name="Picture 18" descr="https://avatars.mds.yandex.net/get-pdb/1553131/dd54b7b8-7d17-4f6d-a7af-1bd0137a3da5/orig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2606">
            <a:off x="8156460" y="544950"/>
            <a:ext cx="1563497" cy="160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avatars.mds.yandex.net/get-pdb/2797186/7c27d318-6b07-4032-ae15-4a884fef3fbf/orig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719" y="84768"/>
            <a:ext cx="2221865" cy="222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88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get-pdb/1691218/fda653e0-835e-4bbb-ad41-67f28697f0ea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901440" y="219456"/>
            <a:ext cx="4389120" cy="107289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</a:t>
            </a:r>
            <a:endParaRPr lang="ru-RU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 стрелкой 4"/>
          <p:cNvCxnSpPr>
            <a:stCxn id="2" idx="2"/>
            <a:endCxn id="10" idx="0"/>
          </p:cNvCxnSpPr>
          <p:nvPr/>
        </p:nvCxnSpPr>
        <p:spPr>
          <a:xfrm flipH="1">
            <a:off x="2566416" y="1292352"/>
            <a:ext cx="3529584" cy="24627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stCxn id="2" idx="2"/>
            <a:endCxn id="12" idx="0"/>
          </p:cNvCxnSpPr>
          <p:nvPr/>
        </p:nvCxnSpPr>
        <p:spPr>
          <a:xfrm>
            <a:off x="6096000" y="1292352"/>
            <a:ext cx="21336" cy="40721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2" idx="2"/>
            <a:endCxn id="15" idx="0"/>
          </p:cNvCxnSpPr>
          <p:nvPr/>
        </p:nvCxnSpPr>
        <p:spPr>
          <a:xfrm>
            <a:off x="6096000" y="1292352"/>
            <a:ext cx="3980685" cy="23401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2987040" y="1648968"/>
            <a:ext cx="6400800" cy="11948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-это литературное произведение о вымышленных лицах с участием фантастических сил.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41248" y="3755136"/>
            <a:ext cx="3450336" cy="7315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животных 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13504" y="5364480"/>
            <a:ext cx="3407664" cy="7142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Волшебные 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351517" y="3632460"/>
            <a:ext cx="3450336" cy="7315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Бытовые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6" name="Picture 8" descr="https://content.foto.my.mail.ru/mail/tiotia-tania/_blogs/i-2083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5590">
            <a:off x="3171756" y="2880952"/>
            <a:ext cx="1497997" cy="150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.pinimg.com/originals/01/16/8f/01168f6fac145d77447af008cccaad0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96" y="2668636"/>
            <a:ext cx="2407918" cy="217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mirgif.com/multki/piter_pjen_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1155">
            <a:off x="4229638" y="4325782"/>
            <a:ext cx="1458449" cy="229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megionlib.ru/upload/medialibrary/2f9/resize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731" y="4193273"/>
            <a:ext cx="2398776" cy="266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93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krot.info/uploads/posts/2020-01/1579721187_32-p-skazochnie-detskie-foni-7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89504" y="207264"/>
            <a:ext cx="6412992" cy="8168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животных </a:t>
            </a:r>
            <a:endParaRPr lang="ru-RU" sz="7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63168" y="1152144"/>
            <a:ext cx="10265664" cy="2231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Сказки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про 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древнейший вид 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сказок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героями которых выступают дикие звери: лиса, волк, медведь, заяц и др. 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Животным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этих 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сказках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присущи человеческие черты и слабости. При помощи нелепой ситуации или остроумной шутки высмеивались пороки людей: глупость, жестокость, лесть, лицемерие 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s://img1.liveinternet.ru/images/attach/c/7/94/722/94722705_Kotenok_po_imeni_Gav_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" t="19403" r="9091" b="3299"/>
          <a:stretch/>
        </p:blipFill>
        <p:spPr bwMode="auto">
          <a:xfrm>
            <a:off x="1060703" y="3511296"/>
            <a:ext cx="2346817" cy="2654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829056" y="6291072"/>
            <a:ext cx="2779776" cy="3779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Котенок по имени Гав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69534" y="6263640"/>
            <a:ext cx="2913889" cy="4053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 для Мамонтенка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https://irecommend.ru/sites/default/files/imagecache/copyright1/user-images/182251/GZSIouNzr8dndDBcTGo5Q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" r="6968"/>
          <a:stretch/>
        </p:blipFill>
        <p:spPr bwMode="auto">
          <a:xfrm>
            <a:off x="4468223" y="3511296"/>
            <a:ext cx="3198511" cy="2654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Прямоугольник 10"/>
          <p:cNvSpPr/>
          <p:nvPr/>
        </p:nvSpPr>
        <p:spPr>
          <a:xfrm>
            <a:off x="7897023" y="6295644"/>
            <a:ext cx="4127499" cy="3779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Крошка Енот и тот, кто сидит в пруду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http://cdn01.ru/files/users/images/79/0d/790dda9cd8797dc637414dbb0cc7a03b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961" y="3493833"/>
            <a:ext cx="3111039" cy="2672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deti-online.com_-_10-dryg-i-pry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33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8588" y="3511296"/>
            <a:ext cx="674580" cy="674580"/>
          </a:xfrm>
          <a:prstGeom prst="rect">
            <a:avLst/>
          </a:prstGeom>
        </p:spPr>
      </p:pic>
      <p:pic>
        <p:nvPicPr>
          <p:cNvPr id="10" name="ulybka-mf-kroshka-eno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422.70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63597" y="3543904"/>
            <a:ext cx="609364" cy="609364"/>
          </a:xfrm>
          <a:prstGeom prst="rect">
            <a:avLst/>
          </a:prstGeom>
        </p:spPr>
      </p:pic>
      <p:pic>
        <p:nvPicPr>
          <p:cNvPr id="6" name="Клара Румянова - Песня Мамонтёнка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6711" end="84267.041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19860" y="3604904"/>
            <a:ext cx="548364" cy="548364"/>
          </a:xfrm>
          <a:prstGeom prst="rect">
            <a:avLst/>
          </a:prstGeom>
        </p:spPr>
      </p:pic>
      <p:sp>
        <p:nvSpPr>
          <p:cNvPr id="14" name="Управляющая кнопка: сведения 13">
            <a:hlinkClick r:id="rId11" highlightClick="1"/>
          </p:cNvPr>
          <p:cNvSpPr/>
          <p:nvPr/>
        </p:nvSpPr>
        <p:spPr>
          <a:xfrm>
            <a:off x="180250" y="137157"/>
            <a:ext cx="1088090" cy="794937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73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9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rot.info/uploads/posts/2020-01/1579721187_32-p-skazochnie-detskie-foni-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85066" y="160301"/>
            <a:ext cx="5621867" cy="8218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Волшебные </a:t>
            </a:r>
            <a:endParaRPr lang="ru-RU" sz="7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63168" y="1152143"/>
            <a:ext cx="10265664" cy="26409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Главными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героями являются не только люди и животные, но и фантастические существа. Зло в этих сказках олицетворяют страшные и отвратительные чудовища, а главных героев сказок отличает доброта, верность, отвага.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волшебных сказках происходят настоящие чудеса, оживают предметы, разговаривают игрушки, люди превращаются в животных, царевны засыпают на сто лет.</a:t>
            </a:r>
          </a:p>
        </p:txBody>
      </p:sp>
      <p:pic>
        <p:nvPicPr>
          <p:cNvPr id="1026" name="Picture 2" descr="https://peterburg2.ru/uploads/19/12/11/ga11_7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68" y="3963077"/>
            <a:ext cx="2739588" cy="23218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24295" y="6337243"/>
            <a:ext cx="3217333" cy="3770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о царе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Салтане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32162" y="6337243"/>
            <a:ext cx="3217333" cy="3770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Царевна-лягушка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31095" y="6337243"/>
            <a:ext cx="3217333" cy="3770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Гуси-лебеди</a:t>
            </a:r>
          </a:p>
        </p:txBody>
      </p:sp>
      <p:pic>
        <p:nvPicPr>
          <p:cNvPr id="1028" name="Picture 4" descr="https://cont.ws/uploads/posts2/25016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4" b="6484"/>
          <a:stretch/>
        </p:blipFill>
        <p:spPr bwMode="auto">
          <a:xfrm>
            <a:off x="4290261" y="3963077"/>
            <a:ext cx="3611476" cy="23218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moreskazok.ru/images/personaji/tsarevna-lyagushka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056" y="3963077"/>
            <a:ext cx="3305439" cy="23218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kazka_o_care_saltane_fragment_(5music.me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951" end="6095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1695" y="3963077"/>
            <a:ext cx="487363" cy="487363"/>
          </a:xfrm>
          <a:prstGeom prst="rect">
            <a:avLst/>
          </a:prstGeom>
        </p:spPr>
      </p:pic>
      <p:sp>
        <p:nvSpPr>
          <p:cNvPr id="10" name="Управляющая кнопка: сведения 9">
            <a:hlinkClick r:id="rId9" highlightClick="1"/>
          </p:cNvPr>
          <p:cNvSpPr/>
          <p:nvPr/>
        </p:nvSpPr>
        <p:spPr>
          <a:xfrm>
            <a:off x="194310" y="160301"/>
            <a:ext cx="1017270" cy="82183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18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41511" y="166771"/>
            <a:ext cx="4662312" cy="7927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Бытовые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9856" y="1126326"/>
            <a:ext cx="10607943" cy="21216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Они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коротки, потому что повествование ведется о каком-то одном событии, обычном и повседневном. Персонажи находят решение проблем с юмором, фантазией. Бытовые сказки заинтересуют детей своей реалистичностью, позитивным настроем. Они научат не унывать в трудностях, относиться к себе, жизненным задачам с оптимизмом и творческим подходом.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4295" y="6337243"/>
            <a:ext cx="3217333" cy="3770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Иванушка-дурачок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ds05.infourok.ru/uploads/ex/00fc/000f915b-c500b962/hello_html_m1209eed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18" y="3429000"/>
            <a:ext cx="2655360" cy="28330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383806" y="6337242"/>
            <a:ext cx="3217333" cy="3770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Репка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44985" y="6337241"/>
            <a:ext cx="3217333" cy="3770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Каша из топора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ttps://bipbap.ru/wp-content/uploads/2017/11/skazka_2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" t="3782" r="2988" b="3922"/>
          <a:stretch/>
        </p:blipFill>
        <p:spPr bwMode="auto">
          <a:xfrm>
            <a:off x="4344985" y="3429000"/>
            <a:ext cx="3500969" cy="28330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tihi.ru/pics/2018/12/27/5189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268" y="3429000"/>
            <a:ext cx="3659777" cy="28330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сведения 5">
            <a:hlinkClick r:id="rId7" highlightClick="1"/>
          </p:cNvPr>
          <p:cNvSpPr/>
          <p:nvPr/>
        </p:nvSpPr>
        <p:spPr>
          <a:xfrm>
            <a:off x="114300" y="166771"/>
            <a:ext cx="1028700" cy="792784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95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9022"/>
            <a:ext cx="12193057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8705" y="1233310"/>
            <a:ext cx="11435645" cy="45274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золотой ключик к душе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Учат добру, позволяют понять, чем оно лучше зла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Дают понимание, что просто так в жизни ничего не дается, достигается все только усилием и трудолюбием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Развивают речь, фантазию, воображение, нестандартное мышление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Компенсируют недостаток эмоций, помогают расслабиться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Развивают внимание, учат размышлять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Учат преодолевать трудности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Расширяют словарный запас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Прививают любовь к книгам и чтению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Помогают адаптироваться к реальной жизни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41689" y="163689"/>
            <a:ext cx="7416799" cy="6829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Зачем 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 нужны </a:t>
            </a:r>
            <a:r>
              <a:rPr lang="ru-RU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</a:t>
            </a: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https://www.tspu.edu.ru/images2/R-Irinka1995/%D0%BA%D0%B0%D1%80%D1%82%D0%B8%D0%BD%D0%BA%D0%B8/11-2-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262" y="2924575"/>
            <a:ext cx="2836145" cy="283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s7.hostingkartinok.com/uploads/images/2015/09/8346aa966884c2cd5f60220cc1867465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25" y="-79022"/>
            <a:ext cx="2337940" cy="167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37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143</Words>
  <Application>Microsoft Office PowerPoint</Application>
  <PresentationFormat>Широкоэкранный</PresentationFormat>
  <Paragraphs>37</Paragraphs>
  <Slides>6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 Андрущакевич</dc:creator>
  <cp:lastModifiedBy>Игорь Андрущакевич</cp:lastModifiedBy>
  <cp:revision>37</cp:revision>
  <dcterms:created xsi:type="dcterms:W3CDTF">2020-10-01T10:22:39Z</dcterms:created>
  <dcterms:modified xsi:type="dcterms:W3CDTF">2020-10-01T15:49:18Z</dcterms:modified>
</cp:coreProperties>
</file>