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9" r:id="rId5"/>
    <p:sldId id="262" r:id="rId6"/>
    <p:sldId id="263" r:id="rId7"/>
    <p:sldId id="260" r:id="rId8"/>
    <p:sldId id="261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9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4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9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3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9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5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4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3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2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385">
              <a:schemeClr val="accent4">
                <a:lumMod val="77000"/>
                <a:lumOff val="23000"/>
              </a:schemeClr>
            </a:gs>
            <a:gs pos="35000">
              <a:schemeClr val="accent4">
                <a:lumMod val="60000"/>
                <a:lumOff val="40000"/>
                <a:alpha val="48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5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7aa7b50bc06b2b51626436bf43cc29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77064" cy="76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2896"/>
            <a:ext cx="6804248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Знакомство младших дошкольников с конструктивно-модельной деятельностью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152728" cy="18002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ЗАТО г. Североморск д/с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Н.Ю.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Студенская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3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P\Desktop\i5435-image-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140968"/>
            <a:ext cx="9612559" cy="35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5953" y="609172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A37"/>
                </a:solidFill>
                <a:latin typeface="Arial Black" pitchFamily="34" charset="0"/>
              </a:rPr>
              <a:t>г</a:t>
            </a:r>
            <a:r>
              <a:rPr lang="ru-RU" dirty="0" smtClean="0">
                <a:solidFill>
                  <a:srgbClr val="007A37"/>
                </a:solidFill>
                <a:latin typeface="Arial Black" pitchFamily="34" charset="0"/>
              </a:rPr>
              <a:t>. Североморск </a:t>
            </a:r>
          </a:p>
          <a:p>
            <a:pPr algn="ctr"/>
            <a:r>
              <a:rPr lang="ru-RU" dirty="0">
                <a:solidFill>
                  <a:srgbClr val="007A37"/>
                </a:solidFill>
                <a:latin typeface="Arial Black" pitchFamily="34" charset="0"/>
              </a:rPr>
              <a:t>о</a:t>
            </a:r>
            <a:r>
              <a:rPr lang="ru-RU" dirty="0" smtClean="0">
                <a:solidFill>
                  <a:srgbClr val="007A37"/>
                </a:solidFill>
                <a:latin typeface="Arial Black" pitchFamily="34" charset="0"/>
              </a:rPr>
              <a:t>ктябрь </a:t>
            </a:r>
            <a:r>
              <a:rPr lang="ru-RU" dirty="0" smtClean="0">
                <a:solidFill>
                  <a:srgbClr val="007A37"/>
                </a:solidFill>
                <a:latin typeface="Arial Black" pitchFamily="34" charset="0"/>
              </a:rPr>
              <a:t>2020 </a:t>
            </a:r>
            <a:r>
              <a:rPr lang="ru-RU" dirty="0" smtClean="0">
                <a:solidFill>
                  <a:srgbClr val="007A37"/>
                </a:solidFill>
                <a:latin typeface="Arial Black" pitchFamily="34" charset="0"/>
              </a:rPr>
              <a:t>год</a:t>
            </a:r>
            <a:endParaRPr lang="ru-RU" dirty="0">
              <a:solidFill>
                <a:srgbClr val="007A37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8532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007A37"/>
              </a:solidFill>
              <a:latin typeface="Arial Black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7A37"/>
                </a:solidFill>
                <a:latin typeface="Arial Black" pitchFamily="34" charset="0"/>
              </a:rPr>
              <a:t>СПАСИБО ЗА ВНИМАНИЕ</a:t>
            </a:r>
            <a:endParaRPr lang="ru-RU" sz="4000" b="1" dirty="0">
              <a:solidFill>
                <a:srgbClr val="007A37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8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324528" cy="13010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Times New Roman"/>
                <a:cs typeface="Times New Roman"/>
              </a:rPr>
              <a:t>Образовательная область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Times New Roman"/>
                <a:cs typeface="Times New Roman"/>
              </a:rPr>
              <a:t>«Художественно-этетическое развитие»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 fontAlgn="base">
              <a:lnSpc>
                <a:spcPts val="1875"/>
              </a:lnSpc>
              <a:spcAft>
                <a:spcPts val="600"/>
              </a:spcAft>
              <a:buNone/>
            </a:pPr>
            <a:endParaRPr lang="ru-RU" b="1" dirty="0" smtClean="0">
              <a:latin typeface="Arial"/>
              <a:ea typeface="Times New Roman"/>
              <a:cs typeface="Times New Roman"/>
            </a:endParaRPr>
          </a:p>
          <a:p>
            <a:pPr marL="0" indent="0" algn="ctr" fontAlgn="base">
              <a:spcAft>
                <a:spcPts val="600"/>
              </a:spcAft>
              <a:buNone/>
            </a:pPr>
            <a:r>
              <a:rPr lang="ru-RU" sz="2800" b="1" dirty="0" smtClean="0">
                <a:solidFill>
                  <a:srgbClr val="007A37"/>
                </a:solidFill>
                <a:latin typeface="Arial Black" pitchFamily="34" charset="0"/>
                <a:ea typeface="Times New Roman"/>
                <a:cs typeface="Times New Roman"/>
              </a:rPr>
              <a:t>Раздел </a:t>
            </a:r>
            <a:r>
              <a:rPr lang="ru-RU" sz="2800" b="1" dirty="0" smtClean="0">
                <a:solidFill>
                  <a:srgbClr val="007A37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 конструктивно-модельная деятельность</a:t>
            </a:r>
            <a:r>
              <a:rPr lang="ru-RU" sz="2800" dirty="0" smtClean="0">
                <a:solidFill>
                  <a:srgbClr val="007A37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 . </a:t>
            </a:r>
          </a:p>
          <a:p>
            <a:pPr marL="0" indent="0" fontAlgn="base">
              <a:spcAft>
                <a:spcPts val="600"/>
              </a:spcAft>
              <a:buNone/>
            </a:pPr>
            <a:r>
              <a:rPr lang="ru-RU" sz="2800" dirty="0" smtClean="0">
                <a:effectLst/>
                <a:latin typeface="Arial Black" pitchFamily="34" charset="0"/>
                <a:ea typeface="Times New Roman"/>
                <a:cs typeface="Times New Roman"/>
              </a:rPr>
              <a:t>Основные задачи этого раздела:</a:t>
            </a:r>
            <a:endParaRPr lang="ru-RU" sz="2800" dirty="0">
              <a:latin typeface="Arial Black" pitchFamily="34" charset="0"/>
              <a:ea typeface="Calibri"/>
              <a:cs typeface="Times New Roman"/>
            </a:endParaRPr>
          </a:p>
          <a:p>
            <a:r>
              <a:rPr lang="ru-RU" sz="2800" dirty="0" smtClean="0">
                <a:effectLst/>
                <a:latin typeface="Arial Black" pitchFamily="34" charset="0"/>
                <a:ea typeface="Times New Roman"/>
              </a:rPr>
              <a:t>Приобщение к конструированию.</a:t>
            </a:r>
          </a:p>
          <a:p>
            <a:r>
              <a:rPr lang="ru-RU" sz="2800" dirty="0" smtClean="0">
                <a:latin typeface="Arial Black" pitchFamily="34" charset="0"/>
                <a:ea typeface="Times New Roman"/>
              </a:rPr>
              <a:t>Развитие интереса к конструктивной деятельности.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Знакомство с различными видами конструкторов</a:t>
            </a:r>
            <a:endParaRPr lang="ru-RU" sz="2800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  <a:ea typeface="Times New Roman"/>
            </a:endParaRPr>
          </a:p>
          <a:p>
            <a:endParaRPr lang="ru-RU" sz="2800" dirty="0" smtClean="0"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841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\Desktop\ФОТО ЧЕРНИЧКА\20191017_092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0234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esktop\ФОТО ЧЕРНИЧКА\20191017_094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56436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3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5" name="Picture 3" descr="C:\Users\Ольга\Desktop\ФОТО ЧЕРНИЧКА\20191017_093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1496"/>
            <a:ext cx="604867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08" y="620688"/>
            <a:ext cx="3152567" cy="486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Детский моделирующий конструктор «</a:t>
            </a:r>
            <a:r>
              <a:rPr lang="ru-RU" sz="2800" b="1" dirty="0" err="1"/>
              <a:t>Велькрошка</a:t>
            </a:r>
            <a:r>
              <a:rPr lang="ru-RU" sz="28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6779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Ольга\Desktop\ФОТО ЧЕРНИЧКА\20191017_113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535488" cy="3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ьга\Desktop\ФОТО ЧЕРНИЧКА\20191017_113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20171"/>
            <a:ext cx="4944647" cy="370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4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product_add_pic_2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116632"/>
            <a:ext cx="4991383" cy="35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roduct_add_pic_2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5427" y="2738004"/>
            <a:ext cx="5798395" cy="40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937f929d420ab20a5c9d96a1ab9e2021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3" y="4005064"/>
            <a:ext cx="2972790" cy="27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льга\Desktop\ФОТО ЧЕРНИЧКА\20191017_100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Ольга\Desktop\ФОТО ЧЕРНИЧКА\20191017_100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86" y="2996952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1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1028" y="2703915"/>
            <a:ext cx="4690251" cy="41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HP\Desktop\Развитие-речи-и-адаптация-к-ДО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707"/>
            <a:ext cx="4186038" cy="397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0"/>
            <a:ext cx="4572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0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Желтые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кубики – это песок,</a:t>
            </a: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Кубик зеленый – весенний лесок,</a:t>
            </a: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Синие кубики – это река.</a:t>
            </a: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Кубиков  много – река широка.</a:t>
            </a: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Кубик на кубик – растут этажи:</a:t>
            </a: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Учатся строить дома  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малыши.</a:t>
            </a:r>
          </a:p>
          <a:p>
            <a:pPr marL="0" indent="0" algn="r">
              <a:spcAft>
                <a:spcPts val="0"/>
              </a:spcAft>
              <a:buNone/>
            </a:pPr>
            <a:endParaRPr lang="ru-RU" sz="2400" b="1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Светлана </a:t>
            </a:r>
            <a:r>
              <a:rPr lang="ru-RU" sz="2400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Приварская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4345792" cy="294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869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81D319"/>
      </a:accent3>
      <a:accent4>
        <a:srgbClr val="5DCEAF"/>
      </a:accent4>
      <a:accent5>
        <a:srgbClr val="56C7AA"/>
      </a:accent5>
      <a:accent6>
        <a:srgbClr val="5ECCF3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310</TotalTime>
  <Words>42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Знакомство младших дошкольников с конструктивно-модельной деятельностью</vt:lpstr>
      <vt:lpstr>Образовательная область «Художественно-этетическое развитие»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Знакомство младших дошкольников с конструктивно-модельной деятельностью</dc:title>
  <dc:creator>Ольга</dc:creator>
  <cp:lastModifiedBy>Влад</cp:lastModifiedBy>
  <cp:revision>14</cp:revision>
  <dcterms:created xsi:type="dcterms:W3CDTF">2019-10-17T09:23:41Z</dcterms:created>
  <dcterms:modified xsi:type="dcterms:W3CDTF">2020-10-26T17:54:54Z</dcterms:modified>
</cp:coreProperties>
</file>