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1FDB-CFC6-4684-B943-BCAA79097813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EFBB-72B0-4992-8C1C-E571878D3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8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1FDB-CFC6-4684-B943-BCAA79097813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EFBB-72B0-4992-8C1C-E571878D3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3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1FDB-CFC6-4684-B943-BCAA79097813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EFBB-72B0-4992-8C1C-E571878D3C3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863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1FDB-CFC6-4684-B943-BCAA79097813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EFBB-72B0-4992-8C1C-E571878D3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34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1FDB-CFC6-4684-B943-BCAA79097813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EFBB-72B0-4992-8C1C-E571878D3C3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111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1FDB-CFC6-4684-B943-BCAA79097813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EFBB-72B0-4992-8C1C-E571878D3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30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1FDB-CFC6-4684-B943-BCAA79097813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EFBB-72B0-4992-8C1C-E571878D3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50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1FDB-CFC6-4684-B943-BCAA79097813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EFBB-72B0-4992-8C1C-E571878D3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0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1FDB-CFC6-4684-B943-BCAA79097813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EFBB-72B0-4992-8C1C-E571878D3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6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1FDB-CFC6-4684-B943-BCAA79097813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EFBB-72B0-4992-8C1C-E571878D3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1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1FDB-CFC6-4684-B943-BCAA79097813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EFBB-72B0-4992-8C1C-E571878D3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7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1FDB-CFC6-4684-B943-BCAA79097813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EFBB-72B0-4992-8C1C-E571878D3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6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1FDB-CFC6-4684-B943-BCAA79097813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EFBB-72B0-4992-8C1C-E571878D3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5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1FDB-CFC6-4684-B943-BCAA79097813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EFBB-72B0-4992-8C1C-E571878D3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8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1FDB-CFC6-4684-B943-BCAA79097813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EFBB-72B0-4992-8C1C-E571878D3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4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1FDB-CFC6-4684-B943-BCAA79097813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9EFBB-72B0-4992-8C1C-E571878D3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4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01FDB-CFC6-4684-B943-BCAA79097813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F9EFBB-72B0-4992-8C1C-E571878D3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7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0428" y="409904"/>
            <a:ext cx="7823575" cy="2033751"/>
          </a:xfrm>
        </p:spPr>
        <p:txBody>
          <a:bodyPr/>
          <a:lstStyle/>
          <a:p>
            <a:pPr algn="ctr"/>
            <a:r>
              <a:rPr lang="ru-RU" dirty="0" smtClean="0"/>
              <a:t>ЗДОРОВЫЙ 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4441" y="4776951"/>
            <a:ext cx="914400" cy="26959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3" y="2286001"/>
            <a:ext cx="8403021" cy="41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09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КУРЕНИЕ- ВРЕД ЗДОРОВЬЮ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2" y="1930400"/>
            <a:ext cx="3941380" cy="4111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72" y="2128344"/>
            <a:ext cx="5328745" cy="47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99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609600"/>
            <a:ext cx="9380483" cy="5964621"/>
          </a:xfrm>
        </p:spPr>
      </p:pic>
    </p:spTree>
    <p:extLst>
      <p:ext uri="{BB962C8B-B14F-4D97-AF65-F5344CB8AC3E}">
        <p14:creationId xmlns:p14="http://schemas.microsoft.com/office/powerpoint/2010/main" val="2493019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2" y="362607"/>
            <a:ext cx="9443545" cy="6069723"/>
          </a:xfrm>
        </p:spPr>
      </p:pic>
    </p:spTree>
    <p:extLst>
      <p:ext uri="{BB962C8B-B14F-4D97-AF65-F5344CB8AC3E}">
        <p14:creationId xmlns:p14="http://schemas.microsoft.com/office/powerpoint/2010/main" val="2783539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52248"/>
            <a:ext cx="8718915" cy="6605752"/>
          </a:xfrm>
        </p:spPr>
      </p:pic>
    </p:spTree>
    <p:extLst>
      <p:ext uri="{BB962C8B-B14F-4D97-AF65-F5344CB8AC3E}">
        <p14:creationId xmlns:p14="http://schemas.microsoft.com/office/powerpoint/2010/main" val="485049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781976" cy="6074979"/>
          </a:xfrm>
        </p:spPr>
      </p:pic>
    </p:spTree>
    <p:extLst>
      <p:ext uri="{BB962C8B-B14F-4D97-AF65-F5344CB8AC3E}">
        <p14:creationId xmlns:p14="http://schemas.microsoft.com/office/powerpoint/2010/main" val="951438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860804" cy="5901559"/>
          </a:xfrm>
        </p:spPr>
      </p:pic>
    </p:spTree>
    <p:extLst>
      <p:ext uri="{BB962C8B-B14F-4D97-AF65-F5344CB8AC3E}">
        <p14:creationId xmlns:p14="http://schemas.microsoft.com/office/powerpoint/2010/main" val="2701119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31076"/>
            <a:ext cx="8860804" cy="6132786"/>
          </a:xfrm>
        </p:spPr>
      </p:pic>
    </p:spTree>
    <p:extLst>
      <p:ext uri="{BB962C8B-B14F-4D97-AF65-F5344CB8AC3E}">
        <p14:creationId xmlns:p14="http://schemas.microsoft.com/office/powerpoint/2010/main" val="244797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8</Words>
  <Application>Microsoft Office PowerPoint</Application>
  <PresentationFormat>Широкоэкранный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ЗДОРОВЫЙ ОБРАЗ ЖИЗНИ</vt:lpstr>
      <vt:lpstr>       КУРЕНИЕ- ВРЕД ЗДОРОВЬЮ</vt:lpstr>
      <vt:lpstr>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1</dc:creator>
  <cp:lastModifiedBy>1</cp:lastModifiedBy>
  <cp:revision>7</cp:revision>
  <dcterms:created xsi:type="dcterms:W3CDTF">2020-02-18T07:02:06Z</dcterms:created>
  <dcterms:modified xsi:type="dcterms:W3CDTF">2020-02-19T09:21:24Z</dcterms:modified>
</cp:coreProperties>
</file>