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3" r:id="rId3"/>
    <p:sldId id="257" r:id="rId4"/>
    <p:sldId id="258" r:id="rId5"/>
    <p:sldId id="264" r:id="rId6"/>
    <p:sldId id="259" r:id="rId7"/>
    <p:sldId id="265" r:id="rId8"/>
    <p:sldId id="261" r:id="rId9"/>
    <p:sldId id="266" r:id="rId10"/>
    <p:sldId id="260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E269A-1628-4227-B6C4-E22B43B1D7B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C918B-415F-4ECD-94E1-A01DBABC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3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8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9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6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4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8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6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2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2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8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F3399"/>
            </a:gs>
            <a:gs pos="32000">
              <a:srgbClr val="FF6633"/>
            </a:gs>
            <a:gs pos="32000">
              <a:srgbClr val="FFFF00"/>
            </a:gs>
            <a:gs pos="100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646D-C992-4FB6-92CA-30F48C16AC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52E5-FDAD-4F13-A2BA-0B5A332B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0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eg"/><Relationship Id="rId7" Type="http://schemas.openxmlformats.org/officeDocument/2006/relationships/image" Target="../media/image34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64896" cy="2808312"/>
          </a:xfrm>
        </p:spPr>
        <p:txBody>
          <a:bodyPr>
            <a:normAutofit/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городок</a:t>
            </a:r>
            <a:b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витаминов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573016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Подготовила:Ногаева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Разия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Мавсаровна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МБДОУ «Детский сад «Руслан»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8191" y="6177458"/>
            <a:ext cx="2321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mtClean="0"/>
              <a:t>Новый </a:t>
            </a:r>
            <a:r>
              <a:rPr lang="ru-RU" sz="1600" smtClean="0"/>
              <a:t>Уренгой 2018год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81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Витамин</a:t>
            </a:r>
            <a:r>
              <a:rPr lang="en-US" dirty="0" smtClean="0"/>
              <a:t> 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5184576" cy="51845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300">
            <a:off x="7032922" y="5169279"/>
            <a:ext cx="2014674" cy="1342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603">
            <a:off x="37445" y="4832187"/>
            <a:ext cx="1807840" cy="1807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140968"/>
            <a:ext cx="1849001" cy="1229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1754983" cy="1613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9537">
            <a:off x="7088329" y="548680"/>
            <a:ext cx="1903859" cy="1283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052">
            <a:off x="107505" y="424621"/>
            <a:ext cx="2041169" cy="13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262088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Очень важный витамин для детей, для нормального развития и роста костной ткани. Способствует укреплению мышечной ткани.</a:t>
            </a:r>
          </a:p>
          <a:p>
            <a:r>
              <a:rPr lang="ru-RU" dirty="0" smtClean="0"/>
              <a:t>Нехватка витамина </a:t>
            </a:r>
            <a:r>
              <a:rPr lang="en-US" dirty="0" smtClean="0"/>
              <a:t>D</a:t>
            </a:r>
            <a:r>
              <a:rPr lang="ru-RU" dirty="0" smtClean="0"/>
              <a:t> ведет к ослаблению мышц  и скелета.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1872208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49080"/>
            <a:ext cx="3482330" cy="2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626968" cy="781523"/>
          </a:xfrm>
        </p:spPr>
        <p:txBody>
          <a:bodyPr/>
          <a:lstStyle/>
          <a:p>
            <a:r>
              <a:rPr lang="ru-RU" dirty="0" smtClean="0"/>
              <a:t>Письмо доктора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402832" cy="485740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280"/>
            <a:ext cx="4032448" cy="4032448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0" y="1177752"/>
            <a:ext cx="6120680" cy="5328592"/>
          </a:xfrm>
          <a:prstGeom prst="verticalScroll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Правила: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1. Прежде </a:t>
            </a:r>
            <a:r>
              <a:rPr lang="ru-RU" dirty="0">
                <a:solidFill>
                  <a:schemeClr val="tx1"/>
                </a:solidFill>
              </a:rPr>
              <a:t>чем сесть за стол нужно помыть руки, овощи и фрукты.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2. Нужно </a:t>
            </a:r>
            <a:r>
              <a:rPr lang="ru-RU" dirty="0">
                <a:solidFill>
                  <a:schemeClr val="tx1"/>
                </a:solidFill>
              </a:rPr>
              <a:t>есть полезные продукты.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3. Надо </a:t>
            </a:r>
            <a:r>
              <a:rPr lang="ru-RU" dirty="0">
                <a:solidFill>
                  <a:schemeClr val="tx1"/>
                </a:solidFill>
              </a:rPr>
              <a:t>есть медленно и не разговаривать.  /чтоб не подавиться/.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4. Еду </a:t>
            </a:r>
            <a:r>
              <a:rPr lang="ru-RU" dirty="0">
                <a:solidFill>
                  <a:schemeClr val="tx1"/>
                </a:solidFill>
              </a:rPr>
              <a:t>нужно хорошо пережёвывать ./ тогда она лучше усвоиться/.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5. Полоскать </a:t>
            </a:r>
            <a:r>
              <a:rPr lang="ru-RU" dirty="0">
                <a:solidFill>
                  <a:schemeClr val="tx1"/>
                </a:solidFill>
              </a:rPr>
              <a:t>рот после еды.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6. Обязательно </a:t>
            </a:r>
            <a:r>
              <a:rPr lang="ru-RU" dirty="0">
                <a:solidFill>
                  <a:schemeClr val="tx1"/>
                </a:solidFill>
              </a:rPr>
              <a:t>соблюдайте режим , ешьте в одно и то же время./ организм привыкнет получать пищу в одно и тоже время и пища будет усваиваться быстрей</a:t>
            </a:r>
            <a:r>
              <a:rPr lang="ru-RU" dirty="0" smtClean="0">
                <a:solidFill>
                  <a:schemeClr val="tx1"/>
                </a:solidFill>
              </a:rPr>
              <a:t>/.</a:t>
            </a: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Будьте здоровы.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Надо все любить продукты мясо, овощи и фрукты. Витамин в них много есть  их количество не счесть!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 что бы расти здоровыми  одних витаминов не достаточно:</a:t>
            </a:r>
          </a:p>
          <a:p>
            <a:r>
              <a:rPr lang="ru-RU" dirty="0" smtClean="0"/>
              <a:t>1.Нужно заниматься спортом.</a:t>
            </a:r>
          </a:p>
          <a:p>
            <a:r>
              <a:rPr lang="ru-RU" dirty="0" smtClean="0"/>
              <a:t>2.Соблюдать гигиену.</a:t>
            </a:r>
          </a:p>
          <a:p>
            <a:r>
              <a:rPr lang="ru-RU" dirty="0" smtClean="0"/>
              <a:t>3.Соблюдать режим.</a:t>
            </a:r>
          </a:p>
          <a:p>
            <a:r>
              <a:rPr lang="ru-RU" dirty="0" smtClean="0"/>
              <a:t>4. Есть правильную еду.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19525"/>
            <a:ext cx="4301487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92696"/>
            <a:ext cx="1690623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6992"/>
            <a:ext cx="2376265" cy="23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51743" cy="6060454"/>
          </a:xfrm>
        </p:spPr>
      </p:pic>
    </p:spTree>
    <p:extLst>
      <p:ext uri="{BB962C8B-B14F-4D97-AF65-F5344CB8AC3E}">
        <p14:creationId xmlns:p14="http://schemas.microsoft.com/office/powerpoint/2010/main" val="28613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 всегда ты был здоров  витамин помочь готов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Для жизни нам нужна энергия, мы получаем её из еды, продуктов и витамин.</a:t>
            </a:r>
          </a:p>
          <a:p>
            <a:r>
              <a:rPr lang="ru-RU" sz="2000" dirty="0" smtClean="0"/>
              <a:t>Витамины очень необходимы для нашего здоровья.</a:t>
            </a:r>
          </a:p>
          <a:p>
            <a:r>
              <a:rPr lang="ru-RU" sz="2000" dirty="0" smtClean="0"/>
              <a:t>Они  содержатся в продуктах, растениях, ягодах , овощах и фруктах.</a:t>
            </a:r>
          </a:p>
          <a:p>
            <a:r>
              <a:rPr lang="ru-RU" sz="2000" dirty="0" smtClean="0"/>
              <a:t>А в аптеках есть витамины в капсулах.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9039"/>
            <a:ext cx="4074570" cy="2709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" y="3789039"/>
            <a:ext cx="1381554" cy="2848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65" y="3968505"/>
            <a:ext cx="2360817" cy="23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витаминов –А, В, С, </a:t>
            </a:r>
            <a:r>
              <a:rPr lang="en-US" dirty="0"/>
              <a:t>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932171" cy="4525963"/>
          </a:xfrm>
          <a:ln w="158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06" y="1340768"/>
            <a:ext cx="4381947" cy="43819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690">
            <a:off x="360821" y="4742346"/>
            <a:ext cx="1862336" cy="1862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721">
            <a:off x="6885638" y="5104214"/>
            <a:ext cx="2125565" cy="1477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1857454" cy="1737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37" y="2852936"/>
            <a:ext cx="1957462" cy="15189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675">
            <a:off x="6912564" y="560869"/>
            <a:ext cx="1955840" cy="1708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072">
            <a:off x="420445" y="326617"/>
            <a:ext cx="1962632" cy="16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Витамин 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Способствует нормальному обмену веществ, способствует укреплению костей, зубов, а также для роста новых клеток.</a:t>
            </a:r>
          </a:p>
          <a:p>
            <a:endParaRPr lang="ru-RU" dirty="0"/>
          </a:p>
          <a:p>
            <a:r>
              <a:rPr lang="ru-RU" dirty="0" smtClean="0"/>
              <a:t>Нехватка витамина  А  способствует воспалению кожи (дерматиту)  и увеличивает восприимчивость к инфекциям.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Витамин 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536504" cy="45365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858">
            <a:off x="175659" y="5425879"/>
            <a:ext cx="2043664" cy="1085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299">
            <a:off x="7087195" y="4840821"/>
            <a:ext cx="1779468" cy="1779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9" y="2693436"/>
            <a:ext cx="1570998" cy="2092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60" y="2548832"/>
            <a:ext cx="1839648" cy="1839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310">
            <a:off x="7064236" y="341619"/>
            <a:ext cx="1825385" cy="1369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619">
            <a:off x="280615" y="332483"/>
            <a:ext cx="1927101" cy="19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25488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Витамин В необходим для выработки энергии, улучшает органы зрения, снимает усталость.</a:t>
            </a:r>
          </a:p>
          <a:p>
            <a:r>
              <a:rPr lang="ru-RU" dirty="0" smtClean="0"/>
              <a:t>Играет важную роль в обмене веществ.</a:t>
            </a:r>
            <a:endParaRPr lang="ru-RU" dirty="0"/>
          </a:p>
          <a:p>
            <a:r>
              <a:rPr lang="ru-RU" dirty="0" smtClean="0"/>
              <a:t>Недостаток витамина  В  вызывает «</a:t>
            </a:r>
            <a:r>
              <a:rPr lang="ru-RU" dirty="0" err="1" smtClean="0"/>
              <a:t>заеды</a:t>
            </a:r>
            <a:r>
              <a:rPr lang="ru-RU" dirty="0" smtClean="0"/>
              <a:t>» в углах рта и трещинах на губах.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3" y="4005062"/>
            <a:ext cx="192405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53039"/>
            <a:ext cx="5154910" cy="25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4523184" cy="45231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91" y="2492896"/>
            <a:ext cx="2580442" cy="1612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506">
            <a:off x="6526651" y="4509343"/>
            <a:ext cx="2204864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889">
            <a:off x="6579191" y="332656"/>
            <a:ext cx="2235797" cy="167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872">
            <a:off x="90340" y="-49406"/>
            <a:ext cx="2569409" cy="24627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284">
            <a:off x="147838" y="5359506"/>
            <a:ext cx="2178949" cy="1350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49888"/>
            <a:ext cx="2065213" cy="21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27649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Витамин С содержится во многих ягодах, фруктах  и помогает человеку не болеть и быстрее выздоравливать.</a:t>
            </a:r>
          </a:p>
          <a:p>
            <a:r>
              <a:rPr lang="ru-RU" dirty="0" smtClean="0"/>
              <a:t>Оказывает  противовоспалительное  и противоаллергическое  действие.</a:t>
            </a:r>
          </a:p>
          <a:p>
            <a:r>
              <a:rPr lang="ru-RU" dirty="0" smtClean="0"/>
              <a:t>При недостатке витамина  развивается гиповитаминоз.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9"/>
            <a:ext cx="2654424" cy="1925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9"/>
            <a:ext cx="2807926" cy="19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365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Путешествие в городок  витаминов </vt:lpstr>
      <vt:lpstr>Чтоб всегда ты был здоров  витамин помочь готов !</vt:lpstr>
      <vt:lpstr>Город витаминов –А, В, С, D</vt:lpstr>
      <vt:lpstr>Витамин А</vt:lpstr>
      <vt:lpstr>Витамин А </vt:lpstr>
      <vt:lpstr>Витамин В</vt:lpstr>
      <vt:lpstr>Витамин В</vt:lpstr>
      <vt:lpstr>Витамин С</vt:lpstr>
      <vt:lpstr>Витамин С</vt:lpstr>
      <vt:lpstr>Витамин D</vt:lpstr>
      <vt:lpstr>Витамин D</vt:lpstr>
      <vt:lpstr>Письмо доктора</vt:lpstr>
      <vt:lpstr>Надо все любить продукты мясо, овощи и фрукты. Витамин в них много есть  их количество не счесть!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городок витаминов</dc:title>
  <dc:creator>Дашуля</dc:creator>
  <cp:lastModifiedBy>Lenovo</cp:lastModifiedBy>
  <cp:revision>26</cp:revision>
  <dcterms:created xsi:type="dcterms:W3CDTF">2014-11-03T21:48:22Z</dcterms:created>
  <dcterms:modified xsi:type="dcterms:W3CDTF">2020-10-13T11:28:27Z</dcterms:modified>
</cp:coreProperties>
</file>