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2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0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5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7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0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5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7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3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2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1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D8A4-FC57-42D5-B9CD-04B387E3C21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8A87-50F3-455E-BD77-8AC98570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2080"/>
            <a:ext cx="12192000" cy="1016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копилка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Психофизические особенности дошкольников и их поведение на дороге"</a:t>
            </a:r>
          </a:p>
        </p:txBody>
      </p:sp>
      <p:pic>
        <p:nvPicPr>
          <p:cNvPr id="5" name="Picture 31"/>
          <p:cNvPicPr/>
          <p:nvPr/>
        </p:nvPicPr>
        <p:blipFill>
          <a:blip r:embed="rId2"/>
          <a:stretch>
            <a:fillRect/>
          </a:stretch>
        </p:blipFill>
        <p:spPr>
          <a:xfrm>
            <a:off x="888149" y="1148080"/>
            <a:ext cx="10038080" cy="449072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499355" y="5511133"/>
            <a:ext cx="6815669" cy="135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«Золотой ключик» Арсланова С.И.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30447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3"/>
          <p:cNvSpPr/>
          <p:nvPr/>
        </p:nvSpPr>
        <p:spPr>
          <a:xfrm>
            <a:off x="685245" y="3603279"/>
            <a:ext cx="11328704" cy="293332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26"/>
          <p:cNvPicPr/>
          <p:nvPr/>
        </p:nvPicPr>
        <p:blipFill>
          <a:blip r:embed="rId2"/>
          <a:stretch>
            <a:fillRect/>
          </a:stretch>
        </p:blipFill>
        <p:spPr>
          <a:xfrm>
            <a:off x="4680643" y="344031"/>
            <a:ext cx="2315562" cy="325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25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20" y="1767205"/>
            <a:ext cx="1100836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 отсутствует защитная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реакция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дорожную обстановку,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свойственна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взрослым. Их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жажда знаний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желание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открывать 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новое часто ставит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перед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реальными опасностями, в частности на улицах, на дороге.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уже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необходимо изучать с детьми правила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формировать у них навыки осознанного безопасного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 большого города.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3720" y="-224155"/>
            <a:ext cx="11008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1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0" y="3685395"/>
            <a:ext cx="5577840" cy="31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" y="-213360"/>
            <a:ext cx="11008360" cy="6339839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дорожной азбуке – это создание педагогических условий, которые оптимально обеспечат обучение дошкольников правилам дорожного движения и будут способствовать формированию у них нужных умений и навыков, выработке стойких привычек безопасного поведения вблизи проезжей части и на дороге.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-активизация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родителей ребёнка на проблеме обучения дошкольников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ПДД;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-осознание ребёнком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правильного поведения на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дороге;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практических навыков поведения в разных ситуациях городского </a:t>
            </a:r>
            <a:r>
              <a:rPr lang="ru-RU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движения,выработка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модели поведения.</a:t>
            </a:r>
          </a:p>
        </p:txBody>
      </p:sp>
      <p:pic>
        <p:nvPicPr>
          <p:cNvPr id="6" name="Picture 1425"/>
          <p:cNvPicPr/>
          <p:nvPr/>
        </p:nvPicPr>
        <p:blipFill>
          <a:blip r:embed="rId2"/>
          <a:stretch>
            <a:fillRect/>
          </a:stretch>
        </p:blipFill>
        <p:spPr>
          <a:xfrm>
            <a:off x="10820400" y="2416809"/>
            <a:ext cx="1249680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180"/>
          <p:cNvPicPr/>
          <p:nvPr/>
        </p:nvPicPr>
        <p:blipFill>
          <a:blip r:embed="rId2"/>
          <a:stretch>
            <a:fillRect/>
          </a:stretch>
        </p:blipFill>
        <p:spPr>
          <a:xfrm>
            <a:off x="-33129" y="416560"/>
            <a:ext cx="4187862" cy="3837940"/>
          </a:xfrm>
          <a:prstGeom prst="rect">
            <a:avLst/>
          </a:prstGeom>
        </p:spPr>
      </p:pic>
      <p:sp>
        <p:nvSpPr>
          <p:cNvPr id="9" name="Shape 26"/>
          <p:cNvSpPr/>
          <p:nvPr/>
        </p:nvSpPr>
        <p:spPr>
          <a:xfrm>
            <a:off x="272642" y="626110"/>
            <a:ext cx="3576319" cy="3418840"/>
          </a:xfrm>
          <a:custGeom>
            <a:avLst/>
            <a:gdLst/>
            <a:ahLst/>
            <a:cxnLst/>
            <a:rect l="0" t="0" r="0" b="0"/>
            <a:pathLst>
              <a:path w="5583936" h="4971288">
                <a:moveTo>
                  <a:pt x="2791968" y="0"/>
                </a:moveTo>
                <a:lnTo>
                  <a:pt x="5583936" y="4971288"/>
                </a:lnTo>
                <a:lnTo>
                  <a:pt x="0" y="4971288"/>
                </a:lnTo>
                <a:lnTo>
                  <a:pt x="2791968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FF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pic>
        <p:nvPicPr>
          <p:cNvPr id="4" name="Pictur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884503" y="2137725"/>
            <a:ext cx="2352596" cy="1721167"/>
          </a:xfrm>
          <a:prstGeom prst="rect">
            <a:avLst/>
          </a:prstGeom>
        </p:spPr>
      </p:pic>
      <p:pic>
        <p:nvPicPr>
          <p:cNvPr id="12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4298664" y="3314325"/>
            <a:ext cx="3617689" cy="3269896"/>
          </a:xfrm>
          <a:prstGeom prst="rect">
            <a:avLst/>
          </a:prstGeom>
        </p:spPr>
      </p:pic>
      <p:sp>
        <p:nvSpPr>
          <p:cNvPr id="13" name="Shape 26"/>
          <p:cNvSpPr/>
          <p:nvPr/>
        </p:nvSpPr>
        <p:spPr>
          <a:xfrm>
            <a:off x="4460504" y="3520440"/>
            <a:ext cx="3312116" cy="2698784"/>
          </a:xfrm>
          <a:custGeom>
            <a:avLst/>
            <a:gdLst/>
            <a:ahLst/>
            <a:cxnLst/>
            <a:rect l="0" t="0" r="0" b="0"/>
            <a:pathLst>
              <a:path w="5583936" h="4971288">
                <a:moveTo>
                  <a:pt x="2791968" y="0"/>
                </a:moveTo>
                <a:lnTo>
                  <a:pt x="5583936" y="4971288"/>
                </a:lnTo>
                <a:lnTo>
                  <a:pt x="0" y="4971288"/>
                </a:lnTo>
                <a:lnTo>
                  <a:pt x="2791968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FF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pic>
        <p:nvPicPr>
          <p:cNvPr id="5" name="Picture 82"/>
          <p:cNvPicPr/>
          <p:nvPr/>
        </p:nvPicPr>
        <p:blipFill>
          <a:blip r:embed="rId5"/>
          <a:stretch>
            <a:fillRect/>
          </a:stretch>
        </p:blipFill>
        <p:spPr>
          <a:xfrm>
            <a:off x="5249772" y="4613626"/>
            <a:ext cx="1715471" cy="1605598"/>
          </a:xfrm>
          <a:prstGeom prst="rect">
            <a:avLst/>
          </a:prstGeom>
        </p:spPr>
      </p:pic>
      <p:pic>
        <p:nvPicPr>
          <p:cNvPr id="14" name="Picture 36"/>
          <p:cNvPicPr/>
          <p:nvPr/>
        </p:nvPicPr>
        <p:blipFill>
          <a:blip r:embed="rId6"/>
          <a:stretch>
            <a:fillRect/>
          </a:stretch>
        </p:blipFill>
        <p:spPr>
          <a:xfrm>
            <a:off x="8129253" y="577215"/>
            <a:ext cx="3612551" cy="34677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14" y="755012"/>
            <a:ext cx="3180716" cy="3103880"/>
          </a:xfrm>
          <a:prstGeom prst="rect">
            <a:avLst/>
          </a:prstGeom>
        </p:spPr>
      </p:pic>
      <p:sp>
        <p:nvSpPr>
          <p:cNvPr id="6" name="Rectangle 63"/>
          <p:cNvSpPr/>
          <p:nvPr/>
        </p:nvSpPr>
        <p:spPr>
          <a:xfrm>
            <a:off x="8345170" y="1254704"/>
            <a:ext cx="3131204" cy="205962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дошкольного возраста ещё не в совершенстве развито восприятие. Зачастую, он вообще не воспринимает автомобиль, ка угрозу.</a:t>
            </a:r>
            <a:endParaRPr lang="ru-RU" sz="11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9"/>
          <p:cNvPicPr/>
          <p:nvPr/>
        </p:nvPicPr>
        <p:blipFill>
          <a:blip r:embed="rId2"/>
          <a:stretch>
            <a:fillRect/>
          </a:stretch>
        </p:blipFill>
        <p:spPr>
          <a:xfrm>
            <a:off x="398351" y="469542"/>
            <a:ext cx="6222145" cy="5506720"/>
          </a:xfrm>
          <a:prstGeom prst="rect">
            <a:avLst/>
          </a:prstGeom>
        </p:spPr>
      </p:pic>
      <p:sp>
        <p:nvSpPr>
          <p:cNvPr id="13" name="Shape 26"/>
          <p:cNvSpPr/>
          <p:nvPr/>
        </p:nvSpPr>
        <p:spPr>
          <a:xfrm>
            <a:off x="615636" y="823866"/>
            <a:ext cx="5875699" cy="4409037"/>
          </a:xfrm>
          <a:custGeom>
            <a:avLst/>
            <a:gdLst/>
            <a:ahLst/>
            <a:cxnLst/>
            <a:rect l="0" t="0" r="0" b="0"/>
            <a:pathLst>
              <a:path w="5583936" h="4971288">
                <a:moveTo>
                  <a:pt x="2791968" y="0"/>
                </a:moveTo>
                <a:lnTo>
                  <a:pt x="5583936" y="4971288"/>
                </a:lnTo>
                <a:lnTo>
                  <a:pt x="0" y="4971288"/>
                </a:lnTo>
                <a:lnTo>
                  <a:pt x="2791968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FF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6" name="Rectangle 63"/>
          <p:cNvSpPr/>
          <p:nvPr/>
        </p:nvSpPr>
        <p:spPr>
          <a:xfrm>
            <a:off x="1615942" y="2356947"/>
            <a:ext cx="3875086" cy="241422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3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ремление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играть</a:t>
            </a:r>
          </a:p>
          <a:p>
            <a:pPr algn="ctr">
              <a:spcAft>
                <a:spcPts val="3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любых ситуациях </a:t>
            </a:r>
            <a:endParaRPr lang="ru-RU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3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</a:t>
            </a:r>
          </a:p>
          <a:p>
            <a:pPr algn="ctr">
              <a:spcAft>
                <a:spcPts val="3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непредсказуемости </a:t>
            </a:r>
          </a:p>
          <a:p>
            <a:pPr algn="ctr">
              <a:spcAft>
                <a:spcPts val="3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импульсивности в поведении ребенка. Находясь на улице, и увлекшись игрой, ребенок не обращает внимания на опасности дорожной среды.</a:t>
            </a: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7416801" y="1168400"/>
            <a:ext cx="4673599" cy="50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3"/>
          <p:cNvSpPr/>
          <p:nvPr/>
        </p:nvSpPr>
        <p:spPr>
          <a:xfrm>
            <a:off x="304998" y="570367"/>
            <a:ext cx="7034542" cy="51338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в которых дети наиболее уязвимы: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ереход проезжей части дороги;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магазинов и образовательных учреждений;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около дорог;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езда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велосипедах, самокатах, коньках, лыжах в опасных местах у дорог;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наступлением темноты;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ослепление фарами;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зимнее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(яркое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и белый снег создают эффект бликов, ребенок как бы «ослепляется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буксующее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ребенком транспортное средство, движение его юзом или занос транспортного средства;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несвоевременный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в образовательное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учреждение.(ребенок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выйти из дома заранее, особенно, если ему надо переходить проезжую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4"/>
          <p:cNvPicPr/>
          <p:nvPr/>
        </p:nvPicPr>
        <p:blipFill>
          <a:blip r:embed="rId2"/>
          <a:stretch>
            <a:fillRect/>
          </a:stretch>
        </p:blipFill>
        <p:spPr>
          <a:xfrm>
            <a:off x="7273344" y="1276539"/>
            <a:ext cx="4767763" cy="5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3"/>
          <p:cNvSpPr/>
          <p:nvPr/>
        </p:nvSpPr>
        <p:spPr>
          <a:xfrm>
            <a:off x="4994693" y="425512"/>
            <a:ext cx="7034542" cy="51338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ДТП: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поведения на улице;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обзора во время непогоды из-за зонта, поднятого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воротника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капюшона;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угол зрения, чем 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недооценка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средств, представляющих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ребенка (время от начала обнаружения опасности до начала действия) значительно больше, чем у взрослого человека; - чем опаснее ситуация, тем медленнее и не правильнее принимает ребенок решение, он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теряется;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коры головного мозга легко истощаются, у ребенка быстро наступает состояние утомления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рассеянности;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взрослых (появление одного ребенка на дороге должно привлечь внимание всех участников дорожного движения и восприниматься ими как чрезвычайное происшествие).</a:t>
            </a:r>
          </a:p>
        </p:txBody>
      </p:sp>
      <p:pic>
        <p:nvPicPr>
          <p:cNvPr id="7" name="Picture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8032" y="932507"/>
            <a:ext cx="4382075" cy="45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3"/>
          <p:cNvSpPr/>
          <p:nvPr/>
        </p:nvSpPr>
        <p:spPr>
          <a:xfrm>
            <a:off x="304998" y="570367"/>
            <a:ext cx="11518828" cy="51338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формировании безопасного поведения ребёнка на дороге трудно переоценить. В возрасте до 7 лет, когда родители ребенка еще водят его по улице за руку, систематическая, повседневная тренировка в движении,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постоянным личным примером всех членов семьи могут создавать положительные или отрицательные привычки в правилах поведения на дороге.</a:t>
            </a:r>
          </a:p>
        </p:txBody>
      </p:sp>
      <p:pic>
        <p:nvPicPr>
          <p:cNvPr id="4" name="Picture 327"/>
          <p:cNvPicPr/>
          <p:nvPr/>
        </p:nvPicPr>
        <p:blipFill>
          <a:blip r:embed="rId2"/>
          <a:stretch>
            <a:fillRect/>
          </a:stretch>
        </p:blipFill>
        <p:spPr>
          <a:xfrm>
            <a:off x="1611517" y="2254313"/>
            <a:ext cx="8619433" cy="44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3"/>
          <p:cNvSpPr/>
          <p:nvPr/>
        </p:nvSpPr>
        <p:spPr>
          <a:xfrm>
            <a:off x="304999" y="570368"/>
            <a:ext cx="11328704" cy="600244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ведущим видом деятельности в дошкольном возрасте является игра, то обучение в игровой форме и в процессе игры будет способствовать повышению интереса, любознательности и создавать условия для сознательного изучения детьми правил дорожного движения.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результатов обучения показывают, что одной из самых   эффективных форм обучения является внедрение инновационных технологий обучения ПДД и формирования культуры безопасного поведения детей дошкольного возраста.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целей используются различные компьютерные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«ПДД со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Смешариками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дорожных знаков»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в занимательной форме представлен материал по правилам дорожного движения, обыгрываются варианты дорожных ситуаций, дорожные знаки лучше запоминаются не в виде рассказов и рассматривания картинок, а при использовании мультимедийных компьютерных технологий.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64" y="2281099"/>
            <a:ext cx="3874885" cy="293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6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368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Педагогическая копилка  "Психофизические особенности дошкольников и их поведение на дороге"</vt:lpstr>
      <vt:lpstr> У детей дошкольного возраста отсутствует защитная психологическая реакция на дорожную обстановку, которая свойственна взрослым. Их жажда знаний, желание постоянно открывать  что-то новое часто ставит ребенка перед реальными опасностями, в частности на улицах, на дороге. Поэтому уже в детском саду необходимо изучать с детьми правила дорожного движения и формировать у них навыки осознанного безопасного поведения на улице большого города. </vt:lpstr>
      <vt:lpstr> Цель:  Обучение дошкольников дорожной азбуке – это создание педагогических условий, которые оптимально обеспечат обучение дошкольников правилам дорожного движения и будут способствовать формированию у них нужных умений и навыков, выработке стойких привычек безопасного поведения вблизи проезжей части и на дороге. Задачи: -активизация внимания родителей ребёнка на проблеме обучения дошкольников ПДД; -осознание ребёнком проблемы правильного поведения на дороге; -формирование у детей практических навыков поведения в разных ситуациях городского движения,выработка соответствующей модели поведения.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копилка  "Психофизические особенности дошкольников и их поведение на дороге"</dc:title>
  <dc:creator>Светлана</dc:creator>
  <cp:lastModifiedBy>Светлана</cp:lastModifiedBy>
  <cp:revision>17</cp:revision>
  <dcterms:created xsi:type="dcterms:W3CDTF">2020-02-16T10:08:09Z</dcterms:created>
  <dcterms:modified xsi:type="dcterms:W3CDTF">2020-02-24T13:43:25Z</dcterms:modified>
</cp:coreProperties>
</file>